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1"/>
  </p:notesMasterIdLst>
  <p:sldIdLst>
    <p:sldId id="259" r:id="rId2"/>
    <p:sldId id="262" r:id="rId3"/>
    <p:sldId id="278" r:id="rId4"/>
    <p:sldId id="270" r:id="rId5"/>
    <p:sldId id="263" r:id="rId6"/>
    <p:sldId id="260" r:id="rId7"/>
    <p:sldId id="277" r:id="rId8"/>
    <p:sldId id="271" r:id="rId9"/>
    <p:sldId id="269" r:id="rId10"/>
    <p:sldId id="272" r:id="rId11"/>
    <p:sldId id="273" r:id="rId12"/>
    <p:sldId id="274" r:id="rId13"/>
    <p:sldId id="275" r:id="rId14"/>
    <p:sldId id="279" r:id="rId15"/>
    <p:sldId id="265" r:id="rId16"/>
    <p:sldId id="280" r:id="rId17"/>
    <p:sldId id="281" r:id="rId18"/>
    <p:sldId id="282" r:id="rId19"/>
    <p:sldId id="266" r:id="rId2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32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A32022-B85B-4ACD-855B-475E7CA82BC8}" type="datetimeFigureOut">
              <a:rPr lang="zh-CN" altLang="en-US" smtClean="0"/>
              <a:pPr/>
              <a:t>2014-2-13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AA43ACC-7704-4E5A-BD38-E7011332625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62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62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62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62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62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62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1" descr="cover_back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74850"/>
            <a:ext cx="9163050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6" descr="bar_white_bot"/>
          <p:cNvPicPr>
            <a:picLocks noChangeAspect="1" noChangeArrowheads="1"/>
          </p:cNvPicPr>
          <p:nvPr/>
        </p:nvPicPr>
        <p:blipFill>
          <a:blip r:embed="rId3" cstate="print"/>
          <a:srcRect b="1707"/>
          <a:stretch>
            <a:fillRect/>
          </a:stretch>
        </p:blipFill>
        <p:spPr bwMode="auto">
          <a:xfrm>
            <a:off x="0" y="5303838"/>
            <a:ext cx="9144000" cy="1554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8" descr="bar_white_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200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34" descr="bar_white_2"/>
          <p:cNvPicPr>
            <a:picLocks noChangeAspect="1" noChangeArrowheads="1"/>
          </p:cNvPicPr>
          <p:nvPr/>
        </p:nvPicPr>
        <p:blipFill>
          <a:blip r:embed="rId4" cstate="print"/>
          <a:srcRect l="47466" r="4236"/>
          <a:stretch>
            <a:fillRect/>
          </a:stretch>
        </p:blipFill>
        <p:spPr bwMode="auto">
          <a:xfrm>
            <a:off x="4178300" y="0"/>
            <a:ext cx="4416425" cy="200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9" descr="logo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60500" y="817563"/>
            <a:ext cx="3783013" cy="404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35"/>
          <p:cNvSpPr>
            <a:spLocks noChangeArrowheads="1"/>
          </p:cNvSpPr>
          <p:nvPr/>
        </p:nvSpPr>
        <p:spPr bwMode="auto">
          <a:xfrm>
            <a:off x="7567613" y="165100"/>
            <a:ext cx="1404937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defRPr/>
            </a:pPr>
            <a:r>
              <a:rPr lang="en-US" altLang="zh-TW" sz="1400" b="1">
                <a:ea typeface="SimHei" pitchFamily="2" charset="-122"/>
              </a:rPr>
              <a:t>Internal Use</a:t>
            </a:r>
            <a:endParaRPr lang="zh-TW" altLang="en-US" sz="1400" b="1">
              <a:ea typeface="新細明體" pitchFamily="18" charset="-120"/>
            </a:endParaRPr>
          </a:p>
        </p:txBody>
      </p:sp>
      <p:pic>
        <p:nvPicPr>
          <p:cNvPr id="10" name="Picture 37" descr="bar_white_bot"/>
          <p:cNvPicPr>
            <a:picLocks noChangeAspect="1" noChangeArrowheads="1"/>
          </p:cNvPicPr>
          <p:nvPr/>
        </p:nvPicPr>
        <p:blipFill>
          <a:blip r:embed="rId3" cstate="print"/>
          <a:srcRect l="36562" r="27742" b="1707"/>
          <a:stretch>
            <a:fillRect/>
          </a:stretch>
        </p:blipFill>
        <p:spPr bwMode="auto">
          <a:xfrm>
            <a:off x="3151188" y="5303838"/>
            <a:ext cx="3263900" cy="1554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 Box 20"/>
          <p:cNvSpPr txBox="1">
            <a:spLocks noChangeArrowheads="1"/>
          </p:cNvSpPr>
          <p:nvPr/>
        </p:nvSpPr>
        <p:spPr bwMode="auto">
          <a:xfrm>
            <a:off x="608013" y="6226175"/>
            <a:ext cx="2881312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rgbClr val="777777"/>
                </a:solidFill>
                <a:ea typeface="SimHei" pitchFamily="2" charset="-122"/>
              </a:rPr>
              <a:t>Copyright © MediaTek</a:t>
            </a:r>
            <a:r>
              <a:rPr lang="en-US" altLang="zh-TW" sz="1000">
                <a:solidFill>
                  <a:srgbClr val="777777"/>
                </a:solidFill>
                <a:ea typeface="SimHei" pitchFamily="2" charset="-122"/>
              </a:rPr>
              <a:t> Inc. </a:t>
            </a:r>
            <a:r>
              <a:rPr lang="en-US" sz="1000">
                <a:solidFill>
                  <a:srgbClr val="777777"/>
                </a:solidFill>
                <a:ea typeface="SimHei" pitchFamily="2" charset="-122"/>
              </a:rPr>
              <a:t>All rights reserved</a:t>
            </a:r>
            <a:r>
              <a:rPr lang="en-US" altLang="zh-TW" sz="1000">
                <a:solidFill>
                  <a:srgbClr val="777777"/>
                </a:solidFill>
                <a:ea typeface="SimHei" pitchFamily="2" charset="-122"/>
              </a:rPr>
              <a:t>.</a:t>
            </a:r>
            <a:endParaRPr lang="en-US" sz="1000">
              <a:solidFill>
                <a:srgbClr val="777777"/>
              </a:solidFill>
              <a:ea typeface="SimHei" pitchFamily="2" charset="-122"/>
            </a:endParaRPr>
          </a:p>
        </p:txBody>
      </p:sp>
      <p:pic>
        <p:nvPicPr>
          <p:cNvPr id="12" name="Picture 38" descr="bar_white_bot"/>
          <p:cNvPicPr>
            <a:picLocks noChangeAspect="1" noChangeArrowheads="1"/>
          </p:cNvPicPr>
          <p:nvPr/>
        </p:nvPicPr>
        <p:blipFill>
          <a:blip r:embed="rId3" cstate="print"/>
          <a:srcRect t="95583"/>
          <a:stretch>
            <a:fillRect/>
          </a:stretch>
        </p:blipFill>
        <p:spPr bwMode="auto">
          <a:xfrm>
            <a:off x="0" y="6770688"/>
            <a:ext cx="9144000" cy="69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667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309563" y="2420938"/>
            <a:ext cx="8524875" cy="1441450"/>
          </a:xfrm>
        </p:spPr>
        <p:txBody>
          <a:bodyPr/>
          <a:lstStyle>
            <a:lvl1pPr algn="ctr"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TW" altLang="en-US"/>
          </a:p>
        </p:txBody>
      </p:sp>
      <p:sp>
        <p:nvSpPr>
          <p:cNvPr id="15667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309563" y="4079875"/>
            <a:ext cx="8524875" cy="1223963"/>
          </a:xfrm>
        </p:spPr>
        <p:txBody>
          <a:bodyPr/>
          <a:lstStyle>
            <a:lvl1pPr marL="0" indent="0" algn="ctr">
              <a:buFont typeface="Arial" pitchFamily="34" charset="0"/>
              <a:buNone/>
              <a:defRPr/>
            </a:lvl1pPr>
          </a:lstStyle>
          <a:p>
            <a:r>
              <a:rPr lang="zh-CN" altLang="en-US" smtClean="0"/>
              <a:t>单击此处编辑母版副标题样式</a:t>
            </a:r>
            <a:endParaRPr lang="en-US" altLang="zh-TW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D8BD707-D9CF-40AE-B4C6-C98DA3205C09}" type="datetimeFigureOut">
              <a:rPr lang="en-US" smtClean="0"/>
              <a:pPr/>
              <a:t>2/13/2014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67500" y="384175"/>
            <a:ext cx="2014538" cy="5694363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2300" y="384175"/>
            <a:ext cx="5892800" cy="5694363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D8BD707-D9CF-40AE-B4C6-C98DA3205C09}" type="datetimeFigureOut">
              <a:rPr lang="en-US" smtClean="0"/>
              <a:pPr/>
              <a:t>2/13/2014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2300" y="384175"/>
            <a:ext cx="8059738" cy="65881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27063" y="1123950"/>
            <a:ext cx="8054975" cy="4954588"/>
          </a:xfrm>
        </p:spPr>
        <p:txBody>
          <a:bodyPr/>
          <a:lstStyle/>
          <a:p>
            <a:pPr lvl="0"/>
            <a:r>
              <a:rPr lang="zh-CN" altLang="en-US" noProof="0" smtClean="0"/>
              <a:t>单击图标添加表格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D8BD707-D9CF-40AE-B4C6-C98DA3205C09}" type="datetimeFigureOut">
              <a:rPr lang="en-US" smtClean="0"/>
              <a:pPr/>
              <a:t>2/13/2014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2300" y="384175"/>
            <a:ext cx="8059738" cy="65881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27063" y="1123950"/>
            <a:ext cx="3951287" cy="495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30750" y="1123950"/>
            <a:ext cx="3951288" cy="495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D8BD707-D9CF-40AE-B4C6-C98DA3205C09}" type="datetimeFigureOut">
              <a:rPr lang="en-US" smtClean="0"/>
              <a:pPr/>
              <a:t>2/13/2014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D8BD707-D9CF-40AE-B4C6-C98DA3205C09}" type="datetimeFigureOut">
              <a:rPr lang="en-US" smtClean="0"/>
              <a:pPr/>
              <a:t>2/13/2014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D8BD707-D9CF-40AE-B4C6-C98DA3205C09}" type="datetimeFigureOut">
              <a:rPr lang="en-US" smtClean="0"/>
              <a:pPr/>
              <a:t>2/13/2014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7063" y="1123950"/>
            <a:ext cx="3951287" cy="49545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30750" y="1123950"/>
            <a:ext cx="3951288" cy="49545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D8BD707-D9CF-40AE-B4C6-C98DA3205C09}" type="datetimeFigureOut">
              <a:rPr lang="en-US" smtClean="0"/>
              <a:pPr/>
              <a:t>2/13/2014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D8BD707-D9CF-40AE-B4C6-C98DA3205C09}" type="datetimeFigureOut">
              <a:rPr lang="en-US" smtClean="0"/>
              <a:pPr/>
              <a:t>2/13/2014</a:t>
            </a:fld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D8BD707-D9CF-40AE-B4C6-C98DA3205C09}" type="datetimeFigureOut">
              <a:rPr lang="en-US" smtClean="0"/>
              <a:pPr/>
              <a:t>2/13/2014</a:t>
            </a:fld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D8BD707-D9CF-40AE-B4C6-C98DA3205C09}" type="datetimeFigureOut">
              <a:rPr lang="en-US" smtClean="0"/>
              <a:pPr/>
              <a:t>2/13/2014</a:t>
            </a:fld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D8BD707-D9CF-40AE-B4C6-C98DA3205C09}" type="datetimeFigureOut">
              <a:rPr lang="en-US" smtClean="0"/>
              <a:pPr/>
              <a:t>2/13/2014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D8BD707-D9CF-40AE-B4C6-C98DA3205C09}" type="datetimeFigureOut">
              <a:rPr lang="en-US" smtClean="0"/>
              <a:pPr/>
              <a:t>2/13/2014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9" descr="bar_logoc"/>
          <p:cNvPicPr>
            <a:picLocks noChangeAspect="1" noChangeArrowheads="1"/>
          </p:cNvPicPr>
          <p:nvPr/>
        </p:nvPicPr>
        <p:blipFill>
          <a:blip r:embed="rId15" cstate="print"/>
          <a:srcRect l="6937"/>
          <a:stretch>
            <a:fillRect/>
          </a:stretch>
        </p:blipFill>
        <p:spPr bwMode="auto">
          <a:xfrm>
            <a:off x="-20638" y="6237288"/>
            <a:ext cx="8913813" cy="239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22300" y="384175"/>
            <a:ext cx="8059738" cy="658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 smtClean="0"/>
              <a:t>Page Title: 32</a:t>
            </a:r>
            <a:r>
              <a:rPr lang="zh-CN" altLang="zh-TW" smtClean="0"/>
              <a:t> pt Arial</a:t>
            </a:r>
            <a:endParaRPr lang="en-US" altLang="ja-JP" smtClean="0"/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27063" y="1123950"/>
            <a:ext cx="8054975" cy="4954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 smtClean="0"/>
              <a:t>Please use the following font and colors for your presentation.</a:t>
            </a:r>
          </a:p>
          <a:p>
            <a:pPr lvl="1"/>
            <a:r>
              <a:rPr lang="en-US" altLang="zh-TW" smtClean="0"/>
              <a:t>It is strongly recommended to use Arial for all areas of content. </a:t>
            </a:r>
          </a:p>
          <a:p>
            <a:pPr lvl="1"/>
            <a:r>
              <a:rPr lang="en-US" altLang="zh-TW" smtClean="0"/>
              <a:t>The following colors are recommended for various areas.</a:t>
            </a:r>
          </a:p>
          <a:p>
            <a:pPr lvl="2"/>
            <a:r>
              <a:rPr lang="en-US" altLang="zh-TW" smtClean="0"/>
              <a:t>Titles, subtitles and content: bold black.</a:t>
            </a:r>
          </a:p>
          <a:p>
            <a:pPr lvl="2"/>
            <a:r>
              <a:rPr lang="en-US" altLang="zh-TW" smtClean="0"/>
              <a:t>Support text: black, gray, blue and orange.</a:t>
            </a:r>
          </a:p>
          <a:p>
            <a:pPr lvl="2"/>
            <a:r>
              <a:rPr lang="en-US" altLang="zh-TW" smtClean="0"/>
              <a:t>Third level</a:t>
            </a:r>
          </a:p>
          <a:p>
            <a:pPr lvl="3"/>
            <a:r>
              <a:rPr lang="en-US" altLang="zh-TW" smtClean="0"/>
              <a:t>Fourth level</a:t>
            </a:r>
          </a:p>
          <a:p>
            <a:pPr lvl="4"/>
            <a:r>
              <a:rPr lang="en-US" altLang="zh-TW" smtClean="0"/>
              <a:t>Fifth level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492500" y="6237288"/>
            <a:ext cx="838200" cy="404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solidFill>
                  <a:schemeClr val="bg1"/>
                </a:solidFill>
                <a:cs typeface="+mn-cs"/>
              </a:defRPr>
            </a:lvl1pPr>
          </a:lstStyle>
          <a:p>
            <a:fld id="{1D8BD707-D9CF-40AE-B4C6-C98DA3205C09}" type="datetimeFigureOut">
              <a:rPr lang="en-US" smtClean="0"/>
              <a:pPr/>
              <a:t>2/13/2014</a:t>
            </a:fld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608013" y="6232525"/>
            <a:ext cx="2881312" cy="404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solidFill>
                  <a:schemeClr val="bg1"/>
                </a:solidFill>
                <a:cs typeface="+mn-cs"/>
              </a:defRPr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338638" y="6232525"/>
            <a:ext cx="463550" cy="404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>
                <a:solidFill>
                  <a:schemeClr val="bg1"/>
                </a:solidFill>
                <a:cs typeface="+mn-cs"/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45" name="Rectangle 21"/>
          <p:cNvSpPr>
            <a:spLocks noChangeArrowheads="1"/>
          </p:cNvSpPr>
          <p:nvPr/>
        </p:nvSpPr>
        <p:spPr bwMode="auto">
          <a:xfrm>
            <a:off x="7567613" y="165100"/>
            <a:ext cx="1404937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defRPr/>
            </a:pPr>
            <a:r>
              <a:rPr lang="en-US" altLang="zh-TW" sz="1400" b="1">
                <a:ea typeface="SimHei" pitchFamily="2" charset="-122"/>
              </a:rPr>
              <a:t>Internal Use</a:t>
            </a:r>
            <a:endParaRPr lang="zh-TW" altLang="en-US" sz="1400" b="1">
              <a:ea typeface="新細明體" pitchFamily="18" charset="-12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pitchFamily="34" charset="0"/>
          <a:ea typeface="標楷體" pitchFamily="65" charset="-12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pitchFamily="34" charset="0"/>
          <a:ea typeface="標楷體" pitchFamily="65" charset="-12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pitchFamily="34" charset="0"/>
          <a:ea typeface="標楷體" pitchFamily="65" charset="-12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pitchFamily="34" charset="0"/>
          <a:ea typeface="標楷體" pitchFamily="65" charset="-12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pitchFamily="34" charset="0"/>
          <a:ea typeface="標楷體" pitchFamily="65" charset="-12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pitchFamily="34" charset="0"/>
          <a:ea typeface="標楷體" pitchFamily="65" charset="-12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pitchFamily="34" charset="0"/>
          <a:ea typeface="標楷體" pitchFamily="65" charset="-12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pitchFamily="34" charset="0"/>
          <a:ea typeface="標楷體" pitchFamily="65" charset="-120"/>
        </a:defRPr>
      </a:lvl9pPr>
    </p:titleStyle>
    <p:bodyStyle>
      <a:lvl1pPr marL="342900" indent="-342900" algn="l" rtl="0" eaLnBrk="1" fontAlgn="base" hangingPunct="1">
        <a:spcBef>
          <a:spcPct val="50000"/>
        </a:spcBef>
        <a:spcAft>
          <a:spcPct val="0"/>
        </a:spcAft>
        <a:buClr>
          <a:srgbClr val="ED6D00"/>
        </a:buClr>
        <a:buFont typeface="Arial" pitchFamily="34" charset="0"/>
        <a:buChar char="▪"/>
        <a:defRPr kumimoji="1" sz="24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rgbClr val="ED6D00"/>
        </a:buClr>
        <a:buSzPct val="95000"/>
        <a:buFont typeface="Arial" pitchFamily="34" charset="0"/>
        <a:buChar char="•"/>
        <a:defRPr kumimoji="1">
          <a:solidFill>
            <a:schemeClr val="tx1"/>
          </a:solidFill>
          <a:latin typeface="+mn-lt"/>
          <a:ea typeface="+mn-ea"/>
          <a:cs typeface="Arial" pitchFamily="34" charset="0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kumimoji="1" sz="1400">
          <a:solidFill>
            <a:schemeClr val="tx1"/>
          </a:solidFill>
          <a:latin typeface="+mn-lt"/>
          <a:ea typeface="+mn-ea"/>
          <a:cs typeface="Arial" pitchFamily="34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rgbClr val="ED6D00"/>
        </a:buClr>
        <a:buFont typeface="Arial" pitchFamily="34" charset="0"/>
        <a:buChar char="▪"/>
        <a:defRPr kumimoji="1" sz="1200">
          <a:solidFill>
            <a:schemeClr val="tx1"/>
          </a:solidFill>
          <a:latin typeface="+mn-lt"/>
          <a:ea typeface="+mn-ea"/>
          <a:cs typeface="Arial" pitchFamily="34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rgbClr val="ED6D00"/>
        </a:buClr>
        <a:buFont typeface="Arial" pitchFamily="34" charset="0"/>
        <a:buChar char="▪"/>
        <a:defRPr kumimoji="1" sz="1200">
          <a:solidFill>
            <a:schemeClr val="tx1"/>
          </a:solidFill>
          <a:latin typeface="+mn-lt"/>
          <a:ea typeface="+mn-ea"/>
          <a:cs typeface="Arial" pitchFamily="34" charset="0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rgbClr val="ED6D00"/>
        </a:buClr>
        <a:buFont typeface="Arial" pitchFamily="34" charset="0"/>
        <a:buChar char="▪"/>
        <a:defRPr kumimoji="1" sz="1200">
          <a:solidFill>
            <a:schemeClr val="tx1"/>
          </a:solidFill>
          <a:latin typeface="+mn-lt"/>
          <a:ea typeface="+mn-ea"/>
          <a:cs typeface="Arial" pitchFamily="34" charset="0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rgbClr val="ED6D00"/>
        </a:buClr>
        <a:buFont typeface="Arial" pitchFamily="34" charset="0"/>
        <a:buChar char="▪"/>
        <a:defRPr kumimoji="1" sz="1200">
          <a:solidFill>
            <a:schemeClr val="tx1"/>
          </a:solidFill>
          <a:latin typeface="+mn-lt"/>
          <a:ea typeface="+mn-ea"/>
          <a:cs typeface="Arial" pitchFamily="34" charset="0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rgbClr val="ED6D00"/>
        </a:buClr>
        <a:buFont typeface="Arial" pitchFamily="34" charset="0"/>
        <a:buChar char="▪"/>
        <a:defRPr kumimoji="1" sz="1200">
          <a:solidFill>
            <a:schemeClr val="tx1"/>
          </a:solidFill>
          <a:latin typeface="+mn-lt"/>
          <a:ea typeface="+mn-ea"/>
          <a:cs typeface="Arial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6.jpeg"/><Relationship Id="rId7" Type="http://schemas.openxmlformats.org/officeDocument/2006/relationships/image" Target="../media/image3.png"/><Relationship Id="rId12" Type="http://schemas.openxmlformats.org/officeDocument/2006/relationships/image" Target="../media/image1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2.png"/><Relationship Id="rId5" Type="http://schemas.openxmlformats.org/officeDocument/2006/relationships/image" Target="../media/image8.png"/><Relationship Id="rId10" Type="http://schemas.openxmlformats.org/officeDocument/2006/relationships/image" Target="../media/image11.png"/><Relationship Id="rId4" Type="http://schemas.openxmlformats.org/officeDocument/2006/relationships/image" Target="../media/image7.png"/><Relationship Id="rId9" Type="http://schemas.openxmlformats.org/officeDocument/2006/relationships/image" Target="../media/image10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6.jpeg"/><Relationship Id="rId7" Type="http://schemas.openxmlformats.org/officeDocument/2006/relationships/image" Target="../media/image3.png"/><Relationship Id="rId12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2.png"/><Relationship Id="rId5" Type="http://schemas.openxmlformats.org/officeDocument/2006/relationships/image" Target="../media/image8.png"/><Relationship Id="rId10" Type="http://schemas.openxmlformats.org/officeDocument/2006/relationships/image" Target="../media/image11.png"/><Relationship Id="rId4" Type="http://schemas.openxmlformats.org/officeDocument/2006/relationships/image" Target="../media/image7.png"/><Relationship Id="rId9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6.jpeg"/><Relationship Id="rId7" Type="http://schemas.openxmlformats.org/officeDocument/2006/relationships/image" Target="../media/image3.png"/><Relationship Id="rId12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2.png"/><Relationship Id="rId5" Type="http://schemas.openxmlformats.org/officeDocument/2006/relationships/image" Target="../media/image8.png"/><Relationship Id="rId10" Type="http://schemas.openxmlformats.org/officeDocument/2006/relationships/image" Target="../media/image11.png"/><Relationship Id="rId4" Type="http://schemas.openxmlformats.org/officeDocument/2006/relationships/image" Target="../media/image7.png"/><Relationship Id="rId9" Type="http://schemas.openxmlformats.org/officeDocument/2006/relationships/image" Target="../media/image10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6.jpeg"/><Relationship Id="rId7" Type="http://schemas.openxmlformats.org/officeDocument/2006/relationships/image" Target="../media/image3.png"/><Relationship Id="rId12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2.png"/><Relationship Id="rId5" Type="http://schemas.openxmlformats.org/officeDocument/2006/relationships/image" Target="../media/image8.png"/><Relationship Id="rId10" Type="http://schemas.openxmlformats.org/officeDocument/2006/relationships/image" Target="../media/image11.png"/><Relationship Id="rId4" Type="http://schemas.openxmlformats.org/officeDocument/2006/relationships/image" Target="../media/image7.png"/><Relationship Id="rId9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6.jpeg"/><Relationship Id="rId7" Type="http://schemas.openxmlformats.org/officeDocument/2006/relationships/image" Target="../media/image3.png"/><Relationship Id="rId12" Type="http://schemas.openxmlformats.org/officeDocument/2006/relationships/image" Target="../media/image1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2.png"/><Relationship Id="rId5" Type="http://schemas.openxmlformats.org/officeDocument/2006/relationships/image" Target="../media/image8.png"/><Relationship Id="rId10" Type="http://schemas.openxmlformats.org/officeDocument/2006/relationships/image" Target="../media/image11.png"/><Relationship Id="rId4" Type="http://schemas.openxmlformats.org/officeDocument/2006/relationships/image" Target="../media/image7.png"/><Relationship Id="rId9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6.jpeg"/><Relationship Id="rId7" Type="http://schemas.openxmlformats.org/officeDocument/2006/relationships/image" Target="../media/image3.png"/><Relationship Id="rId12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2.png"/><Relationship Id="rId5" Type="http://schemas.openxmlformats.org/officeDocument/2006/relationships/image" Target="../media/image8.png"/><Relationship Id="rId10" Type="http://schemas.openxmlformats.org/officeDocument/2006/relationships/image" Target="../media/image11.png"/><Relationship Id="rId4" Type="http://schemas.openxmlformats.org/officeDocument/2006/relationships/image" Target="../media/image7.png"/><Relationship Id="rId9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over_back_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9525" y="1978025"/>
            <a:ext cx="9153525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3" name="Picture 17" descr="gray_bot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5357813"/>
            <a:ext cx="9163050" cy="158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4" name="Picture 16" descr="gray_top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-9525" y="0"/>
            <a:ext cx="9163050" cy="200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5" name="Picture 7" descr="logo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460500" y="817563"/>
            <a:ext cx="3783013" cy="404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6" name="Rectangle 8"/>
          <p:cNvSpPr>
            <a:spLocks noChangeArrowheads="1"/>
          </p:cNvSpPr>
          <p:nvPr/>
        </p:nvSpPr>
        <p:spPr bwMode="auto">
          <a:xfrm>
            <a:off x="7567613" y="165100"/>
            <a:ext cx="1404937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US" altLang="zh-TW" sz="1400" b="1">
                <a:latin typeface="Calibri" pitchFamily="34" charset="0"/>
                <a:ea typeface="SimHei" pitchFamily="2" charset="-122"/>
              </a:rPr>
              <a:t>Internal Use</a:t>
            </a:r>
            <a:endParaRPr lang="en-US" altLang="zh-TW" sz="1400" b="1">
              <a:latin typeface="Calibri" pitchFamily="34" charset="0"/>
            </a:endParaRPr>
          </a:p>
        </p:txBody>
      </p:sp>
      <p:sp>
        <p:nvSpPr>
          <p:cNvPr id="15367" name="Text Box 10"/>
          <p:cNvSpPr txBox="1">
            <a:spLocks noChangeArrowheads="1"/>
          </p:cNvSpPr>
          <p:nvPr/>
        </p:nvSpPr>
        <p:spPr bwMode="auto">
          <a:xfrm>
            <a:off x="608013" y="6226175"/>
            <a:ext cx="2881312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000">
                <a:solidFill>
                  <a:srgbClr val="777777"/>
                </a:solidFill>
                <a:latin typeface="Calibri" pitchFamily="34" charset="0"/>
                <a:ea typeface="SimHei" pitchFamily="2" charset="-122"/>
              </a:rPr>
              <a:t>Copyright © MediaTek</a:t>
            </a:r>
            <a:r>
              <a:rPr lang="en-US" altLang="zh-TW" sz="1000">
                <a:solidFill>
                  <a:srgbClr val="777777"/>
                </a:solidFill>
                <a:latin typeface="Calibri" pitchFamily="34" charset="0"/>
                <a:ea typeface="SimHei" pitchFamily="2" charset="-122"/>
              </a:rPr>
              <a:t> Inc. </a:t>
            </a:r>
            <a:r>
              <a:rPr lang="en-US" sz="1000">
                <a:solidFill>
                  <a:srgbClr val="777777"/>
                </a:solidFill>
                <a:latin typeface="Calibri" pitchFamily="34" charset="0"/>
                <a:ea typeface="SimHei" pitchFamily="2" charset="-122"/>
              </a:rPr>
              <a:t>All rights reserved</a:t>
            </a:r>
            <a:r>
              <a:rPr lang="en-US" altLang="zh-TW" sz="1000">
                <a:solidFill>
                  <a:srgbClr val="777777"/>
                </a:solidFill>
                <a:latin typeface="Calibri" pitchFamily="34" charset="0"/>
                <a:ea typeface="SimHei" pitchFamily="2" charset="-122"/>
              </a:rPr>
              <a:t>.</a:t>
            </a:r>
            <a:endParaRPr lang="en-US" sz="1000">
              <a:solidFill>
                <a:srgbClr val="777777"/>
              </a:solidFill>
              <a:latin typeface="Calibri" pitchFamily="34" charset="0"/>
              <a:ea typeface="SimHei" pitchFamily="2" charset="-122"/>
            </a:endParaRPr>
          </a:p>
        </p:txBody>
      </p:sp>
      <p:pic>
        <p:nvPicPr>
          <p:cNvPr id="15368" name="Picture 11" descr="bar_white_bot"/>
          <p:cNvPicPr>
            <a:picLocks noChangeAspect="1" noChangeArrowheads="1"/>
          </p:cNvPicPr>
          <p:nvPr/>
        </p:nvPicPr>
        <p:blipFill>
          <a:blip r:embed="rId7" cstate="print"/>
          <a:srcRect t="95583"/>
          <a:stretch>
            <a:fillRect/>
          </a:stretch>
        </p:blipFill>
        <p:spPr bwMode="auto">
          <a:xfrm>
            <a:off x="0" y="6781800"/>
            <a:ext cx="9144000" cy="69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9" name="Rectangle 12"/>
          <p:cNvSpPr>
            <a:spLocks noGrp="1" noChangeArrowheads="1"/>
          </p:cNvSpPr>
          <p:nvPr>
            <p:ph type="ctrTitle"/>
          </p:nvPr>
        </p:nvSpPr>
        <p:spPr>
          <a:xfrm>
            <a:off x="179388" y="2638425"/>
            <a:ext cx="8524875" cy="1441450"/>
          </a:xfrm>
        </p:spPr>
        <p:txBody>
          <a:bodyPr/>
          <a:lstStyle/>
          <a:p>
            <a:r>
              <a:rPr lang="zh-CN" altLang="en-US" smtClean="0"/>
              <a:t>自动扫口和自动识别下载口</a:t>
            </a:r>
            <a:endParaRPr lang="en-US" altLang="zh-TW" dirty="0" smtClean="0"/>
          </a:p>
        </p:txBody>
      </p:sp>
      <p:sp>
        <p:nvSpPr>
          <p:cNvPr id="15370" name="Text Box 13"/>
          <p:cNvSpPr txBox="1">
            <a:spLocks noChangeArrowheads="1"/>
          </p:cNvSpPr>
          <p:nvPr/>
        </p:nvSpPr>
        <p:spPr bwMode="auto">
          <a:xfrm>
            <a:off x="5724525" y="5621338"/>
            <a:ext cx="3109913" cy="6340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fontAlgn="ctr">
              <a:spcBef>
                <a:spcPct val="20000"/>
              </a:spcBef>
            </a:pPr>
            <a:r>
              <a:rPr lang="en-US" altLang="zh-CN" sz="1600" dirty="0" smtClean="0">
                <a:latin typeface="Calibri" pitchFamily="34" charset="0"/>
                <a:ea typeface="SimHei" pitchFamily="2" charset="-122"/>
              </a:rPr>
              <a:t>2013/01/16</a:t>
            </a:r>
            <a:endParaRPr lang="en-US" altLang="zh-TW" sz="1600" dirty="0">
              <a:latin typeface="Calibri" pitchFamily="34" charset="0"/>
              <a:ea typeface="SimHei" pitchFamily="2" charset="-122"/>
            </a:endParaRPr>
          </a:p>
          <a:p>
            <a:pPr algn="r" fontAlgn="ctr">
              <a:spcBef>
                <a:spcPct val="20000"/>
              </a:spcBef>
            </a:pPr>
            <a:r>
              <a:rPr lang="en-US" altLang="zh-CN" sz="1600" smtClean="0">
                <a:latin typeface="Calibri" pitchFamily="34" charset="0"/>
                <a:ea typeface="SimHei" pitchFamily="2" charset="-122"/>
              </a:rPr>
              <a:t>ACS7/ST</a:t>
            </a:r>
            <a:endParaRPr lang="en-US" sz="1600" dirty="0">
              <a:latin typeface="Calibri" pitchFamily="34" charset="0"/>
              <a:ea typeface="SimHei" pitchFamily="2" charset="-122"/>
            </a:endParaRPr>
          </a:p>
        </p:txBody>
      </p:sp>
      <p:pic>
        <p:nvPicPr>
          <p:cNvPr id="15371" name="Picture 23" descr="icon_1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63600" y="4572000"/>
            <a:ext cx="581025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72" name="Picture 24" descr="icon_5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533650" y="4572000"/>
            <a:ext cx="590550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73" name="Picture 25" descr="icon_2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567613" y="4572000"/>
            <a:ext cx="590550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74" name="Picture 26" descr="icon_3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4219575" y="4572000"/>
            <a:ext cx="581025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75" name="Picture 27" descr="icon_4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5891213" y="4572000"/>
            <a:ext cx="581025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solidFill>
                  <a:schemeClr val="tx1"/>
                </a:solidFill>
              </a:rPr>
              <a:t>自动扫口</a:t>
            </a:r>
            <a:r>
              <a:rPr lang="en-US" altLang="zh-CN" dirty="0" smtClean="0">
                <a:solidFill>
                  <a:schemeClr val="tx1"/>
                </a:solidFill>
              </a:rPr>
              <a:t>—</a:t>
            </a:r>
            <a:r>
              <a:rPr lang="zh-CN" altLang="en-US" dirty="0" smtClean="0">
                <a:solidFill>
                  <a:schemeClr val="tx1"/>
                </a:solidFill>
              </a:rPr>
              <a:t>步骤（</a:t>
            </a:r>
            <a:r>
              <a:rPr lang="en-US" altLang="zh-CN" dirty="0" smtClean="0">
                <a:solidFill>
                  <a:schemeClr val="tx1"/>
                </a:solidFill>
              </a:rPr>
              <a:t>2</a:t>
            </a:r>
            <a:r>
              <a:rPr lang="zh-CN" altLang="en-US" dirty="0" smtClean="0">
                <a:solidFill>
                  <a:schemeClr val="tx1"/>
                </a:solidFill>
              </a:rPr>
              <a:t>）</a:t>
            </a:r>
            <a:endParaRPr lang="en-US" altLang="zh-CN" dirty="0" smtClean="0">
              <a:solidFill>
                <a:schemeClr val="tx1"/>
              </a:solidFill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1295400"/>
            <a:ext cx="8020050" cy="476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solidFill>
                  <a:schemeClr val="tx1"/>
                </a:solidFill>
              </a:rPr>
              <a:t>自动扫口</a:t>
            </a:r>
            <a:r>
              <a:rPr lang="en-US" altLang="zh-CN" dirty="0" smtClean="0">
                <a:solidFill>
                  <a:schemeClr val="tx1"/>
                </a:solidFill>
              </a:rPr>
              <a:t>—</a:t>
            </a:r>
            <a:r>
              <a:rPr lang="zh-CN" altLang="en-US" dirty="0" smtClean="0">
                <a:solidFill>
                  <a:schemeClr val="tx1"/>
                </a:solidFill>
              </a:rPr>
              <a:t>步骤（</a:t>
            </a:r>
            <a:r>
              <a:rPr lang="en-US" altLang="zh-CN" dirty="0" smtClean="0">
                <a:solidFill>
                  <a:schemeClr val="tx1"/>
                </a:solidFill>
              </a:rPr>
              <a:t>3</a:t>
            </a:r>
            <a:r>
              <a:rPr lang="zh-CN" altLang="en-US" dirty="0" smtClean="0">
                <a:solidFill>
                  <a:schemeClr val="tx1"/>
                </a:solidFill>
              </a:rPr>
              <a:t>）</a:t>
            </a:r>
            <a:endParaRPr lang="en-US" altLang="zh-CN" dirty="0" smtClean="0">
              <a:solidFill>
                <a:schemeClr val="tx1"/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1143000"/>
            <a:ext cx="8205788" cy="4872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solidFill>
                  <a:schemeClr val="tx1"/>
                </a:solidFill>
              </a:rPr>
              <a:t>自动扫口</a:t>
            </a:r>
            <a:r>
              <a:rPr lang="en-US" altLang="zh-CN" dirty="0" smtClean="0">
                <a:solidFill>
                  <a:schemeClr val="tx1"/>
                </a:solidFill>
              </a:rPr>
              <a:t>—</a:t>
            </a:r>
            <a:r>
              <a:rPr lang="zh-CN" altLang="en-US" dirty="0" smtClean="0">
                <a:solidFill>
                  <a:schemeClr val="tx1"/>
                </a:solidFill>
              </a:rPr>
              <a:t>步骤（</a:t>
            </a:r>
            <a:r>
              <a:rPr lang="en-US" altLang="zh-CN" dirty="0" smtClean="0">
                <a:solidFill>
                  <a:schemeClr val="tx1"/>
                </a:solidFill>
              </a:rPr>
              <a:t>4</a:t>
            </a:r>
            <a:r>
              <a:rPr lang="zh-CN" altLang="en-US" dirty="0" smtClean="0">
                <a:solidFill>
                  <a:schemeClr val="tx1"/>
                </a:solidFill>
              </a:rPr>
              <a:t>）</a:t>
            </a:r>
            <a:endParaRPr lang="en-US" altLang="zh-CN" dirty="0" smtClean="0">
              <a:solidFill>
                <a:schemeClr val="tx1"/>
              </a:solidFill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8150" y="1166813"/>
            <a:ext cx="8267700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solidFill>
                  <a:schemeClr val="tx1"/>
                </a:solidFill>
              </a:rPr>
              <a:t>自动扫口</a:t>
            </a:r>
            <a:r>
              <a:rPr lang="en-US" altLang="zh-CN" dirty="0" smtClean="0">
                <a:solidFill>
                  <a:schemeClr val="tx1"/>
                </a:solidFill>
              </a:rPr>
              <a:t>—</a:t>
            </a:r>
            <a:r>
              <a:rPr lang="zh-CN" altLang="en-US" dirty="0" smtClean="0">
                <a:solidFill>
                  <a:schemeClr val="tx1"/>
                </a:solidFill>
              </a:rPr>
              <a:t>步骤（</a:t>
            </a:r>
            <a:r>
              <a:rPr lang="en-US" altLang="zh-CN" dirty="0" smtClean="0">
                <a:solidFill>
                  <a:schemeClr val="tx1"/>
                </a:solidFill>
              </a:rPr>
              <a:t>5</a:t>
            </a:r>
            <a:r>
              <a:rPr lang="zh-CN" altLang="en-US" dirty="0" smtClean="0">
                <a:solidFill>
                  <a:schemeClr val="tx1"/>
                </a:solidFill>
              </a:rPr>
              <a:t>）</a:t>
            </a:r>
            <a:endParaRPr lang="en-US" altLang="zh-CN" dirty="0" smtClean="0">
              <a:solidFill>
                <a:schemeClr val="tx1"/>
              </a:solidFill>
            </a:endParaRPr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0" y="1104421"/>
            <a:ext cx="7910513" cy="49249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over_back_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9525" y="1978025"/>
            <a:ext cx="9153525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3" name="Picture 17" descr="gray_bot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5357813"/>
            <a:ext cx="9163050" cy="158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4" name="Picture 16" descr="gray_top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-9525" y="0"/>
            <a:ext cx="9163050" cy="200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5" name="Picture 7" descr="logo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460500" y="817563"/>
            <a:ext cx="3783013" cy="404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6" name="Rectangle 8"/>
          <p:cNvSpPr>
            <a:spLocks noChangeArrowheads="1"/>
          </p:cNvSpPr>
          <p:nvPr/>
        </p:nvSpPr>
        <p:spPr bwMode="auto">
          <a:xfrm>
            <a:off x="7567613" y="165100"/>
            <a:ext cx="1404937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US" altLang="zh-TW" sz="1400" b="1">
                <a:latin typeface="Calibri" pitchFamily="34" charset="0"/>
                <a:ea typeface="SimHei" pitchFamily="2" charset="-122"/>
              </a:rPr>
              <a:t>Internal Use</a:t>
            </a:r>
            <a:endParaRPr lang="en-US" altLang="zh-TW" sz="1400" b="1">
              <a:latin typeface="Calibri" pitchFamily="34" charset="0"/>
            </a:endParaRPr>
          </a:p>
        </p:txBody>
      </p:sp>
      <p:sp>
        <p:nvSpPr>
          <p:cNvPr id="15367" name="Text Box 10"/>
          <p:cNvSpPr txBox="1">
            <a:spLocks noChangeArrowheads="1"/>
          </p:cNvSpPr>
          <p:nvPr/>
        </p:nvSpPr>
        <p:spPr bwMode="auto">
          <a:xfrm>
            <a:off x="608013" y="6226175"/>
            <a:ext cx="2881312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000">
                <a:solidFill>
                  <a:srgbClr val="777777"/>
                </a:solidFill>
                <a:latin typeface="Calibri" pitchFamily="34" charset="0"/>
                <a:ea typeface="SimHei" pitchFamily="2" charset="-122"/>
              </a:rPr>
              <a:t>Copyright © MediaTek</a:t>
            </a:r>
            <a:r>
              <a:rPr lang="en-US" altLang="zh-TW" sz="1000">
                <a:solidFill>
                  <a:srgbClr val="777777"/>
                </a:solidFill>
                <a:latin typeface="Calibri" pitchFamily="34" charset="0"/>
                <a:ea typeface="SimHei" pitchFamily="2" charset="-122"/>
              </a:rPr>
              <a:t> Inc. </a:t>
            </a:r>
            <a:r>
              <a:rPr lang="en-US" sz="1000">
                <a:solidFill>
                  <a:srgbClr val="777777"/>
                </a:solidFill>
                <a:latin typeface="Calibri" pitchFamily="34" charset="0"/>
                <a:ea typeface="SimHei" pitchFamily="2" charset="-122"/>
              </a:rPr>
              <a:t>All rights reserved</a:t>
            </a:r>
            <a:r>
              <a:rPr lang="en-US" altLang="zh-TW" sz="1000">
                <a:solidFill>
                  <a:srgbClr val="777777"/>
                </a:solidFill>
                <a:latin typeface="Calibri" pitchFamily="34" charset="0"/>
                <a:ea typeface="SimHei" pitchFamily="2" charset="-122"/>
              </a:rPr>
              <a:t>.</a:t>
            </a:r>
            <a:endParaRPr lang="en-US" sz="1000">
              <a:solidFill>
                <a:srgbClr val="777777"/>
              </a:solidFill>
              <a:latin typeface="Calibri" pitchFamily="34" charset="0"/>
              <a:ea typeface="SimHei" pitchFamily="2" charset="-122"/>
            </a:endParaRPr>
          </a:p>
        </p:txBody>
      </p:sp>
      <p:pic>
        <p:nvPicPr>
          <p:cNvPr id="15368" name="Picture 11" descr="bar_white_bot"/>
          <p:cNvPicPr>
            <a:picLocks noChangeAspect="1" noChangeArrowheads="1"/>
          </p:cNvPicPr>
          <p:nvPr/>
        </p:nvPicPr>
        <p:blipFill>
          <a:blip r:embed="rId7" cstate="print"/>
          <a:srcRect t="95583"/>
          <a:stretch>
            <a:fillRect/>
          </a:stretch>
        </p:blipFill>
        <p:spPr bwMode="auto">
          <a:xfrm>
            <a:off x="0" y="6781800"/>
            <a:ext cx="9144000" cy="69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9" name="Rectangle 12"/>
          <p:cNvSpPr>
            <a:spLocks noGrp="1" noChangeArrowheads="1"/>
          </p:cNvSpPr>
          <p:nvPr>
            <p:ph type="ctrTitle"/>
          </p:nvPr>
        </p:nvSpPr>
        <p:spPr>
          <a:xfrm>
            <a:off x="179388" y="2638425"/>
            <a:ext cx="8524875" cy="1441450"/>
          </a:xfrm>
        </p:spPr>
        <p:txBody>
          <a:bodyPr/>
          <a:lstStyle/>
          <a:p>
            <a:r>
              <a:rPr lang="zh-CN" altLang="en-US" sz="3600" dirty="0" smtClean="0"/>
              <a:t>自动识别下载口</a:t>
            </a:r>
            <a:endParaRPr lang="en-US" altLang="zh-CN" sz="3600" dirty="0" smtClean="0"/>
          </a:p>
        </p:txBody>
      </p:sp>
      <p:pic>
        <p:nvPicPr>
          <p:cNvPr id="15371" name="Picture 23" descr="icon_1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63600" y="4572000"/>
            <a:ext cx="581025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72" name="Picture 24" descr="icon_5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533650" y="4572000"/>
            <a:ext cx="590550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73" name="Picture 25" descr="icon_2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567613" y="4572000"/>
            <a:ext cx="590550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74" name="Picture 26" descr="icon_3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4219575" y="4572000"/>
            <a:ext cx="581025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75" name="Picture 27" descr="icon_4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5891213" y="4572000"/>
            <a:ext cx="581025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自动识别</a:t>
            </a:r>
            <a:r>
              <a:rPr lang="en-US" altLang="zh-CN" dirty="0" smtClean="0"/>
              <a:t>comport</a:t>
            </a:r>
            <a:r>
              <a:rPr lang="zh-CN" altLang="en-US" dirty="0" smtClean="0"/>
              <a:t>口下载（</a:t>
            </a:r>
            <a:r>
              <a:rPr lang="en-US" altLang="zh-CN" dirty="0" smtClean="0"/>
              <a:t>1</a:t>
            </a:r>
            <a:r>
              <a:rPr lang="zh-CN" altLang="en-US" dirty="0" smtClean="0"/>
              <a:t>）</a:t>
            </a:r>
            <a:endParaRPr lang="en-US" altLang="zh-CN" dirty="0" smtClean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1143000"/>
            <a:ext cx="8139113" cy="5338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自动识别</a:t>
            </a:r>
            <a:r>
              <a:rPr lang="en-US" altLang="zh-CN" dirty="0" smtClean="0"/>
              <a:t>comport</a:t>
            </a:r>
            <a:r>
              <a:rPr lang="zh-CN" altLang="en-US" dirty="0" smtClean="0"/>
              <a:t>口下载（</a:t>
            </a:r>
            <a:r>
              <a:rPr lang="en-US" altLang="zh-CN" dirty="0" smtClean="0"/>
              <a:t>2</a:t>
            </a:r>
            <a:r>
              <a:rPr lang="zh-CN" altLang="en-US" dirty="0" smtClean="0"/>
              <a:t>）</a:t>
            </a:r>
            <a:endParaRPr lang="en-US" altLang="zh-CN" dirty="0" smtClean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4825" y="1295400"/>
            <a:ext cx="8134350" cy="4700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over_back_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9525" y="1978025"/>
            <a:ext cx="9153525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3" name="Picture 17" descr="gray_bot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5357813"/>
            <a:ext cx="9163050" cy="158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4" name="Picture 16" descr="gray_top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-9525" y="0"/>
            <a:ext cx="9163050" cy="200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5" name="Picture 7" descr="logo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460500" y="817563"/>
            <a:ext cx="3783013" cy="404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6" name="Rectangle 8"/>
          <p:cNvSpPr>
            <a:spLocks noChangeArrowheads="1"/>
          </p:cNvSpPr>
          <p:nvPr/>
        </p:nvSpPr>
        <p:spPr bwMode="auto">
          <a:xfrm>
            <a:off x="7567613" y="165100"/>
            <a:ext cx="1404937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US" altLang="zh-TW" sz="1400" b="1">
                <a:latin typeface="Calibri" pitchFamily="34" charset="0"/>
                <a:ea typeface="SimHei" pitchFamily="2" charset="-122"/>
              </a:rPr>
              <a:t>Internal Use</a:t>
            </a:r>
            <a:endParaRPr lang="en-US" altLang="zh-TW" sz="1400" b="1">
              <a:latin typeface="Calibri" pitchFamily="34" charset="0"/>
            </a:endParaRPr>
          </a:p>
        </p:txBody>
      </p:sp>
      <p:sp>
        <p:nvSpPr>
          <p:cNvPr id="15367" name="Text Box 10"/>
          <p:cNvSpPr txBox="1">
            <a:spLocks noChangeArrowheads="1"/>
          </p:cNvSpPr>
          <p:nvPr/>
        </p:nvSpPr>
        <p:spPr bwMode="auto">
          <a:xfrm>
            <a:off x="608013" y="6226175"/>
            <a:ext cx="2881312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000">
                <a:solidFill>
                  <a:srgbClr val="777777"/>
                </a:solidFill>
                <a:latin typeface="Calibri" pitchFamily="34" charset="0"/>
                <a:ea typeface="SimHei" pitchFamily="2" charset="-122"/>
              </a:rPr>
              <a:t>Copyright © MediaTek</a:t>
            </a:r>
            <a:r>
              <a:rPr lang="en-US" altLang="zh-TW" sz="1000">
                <a:solidFill>
                  <a:srgbClr val="777777"/>
                </a:solidFill>
                <a:latin typeface="Calibri" pitchFamily="34" charset="0"/>
                <a:ea typeface="SimHei" pitchFamily="2" charset="-122"/>
              </a:rPr>
              <a:t> Inc. </a:t>
            </a:r>
            <a:r>
              <a:rPr lang="en-US" sz="1000">
                <a:solidFill>
                  <a:srgbClr val="777777"/>
                </a:solidFill>
                <a:latin typeface="Calibri" pitchFamily="34" charset="0"/>
                <a:ea typeface="SimHei" pitchFamily="2" charset="-122"/>
              </a:rPr>
              <a:t>All rights reserved</a:t>
            </a:r>
            <a:r>
              <a:rPr lang="en-US" altLang="zh-TW" sz="1000">
                <a:solidFill>
                  <a:srgbClr val="777777"/>
                </a:solidFill>
                <a:latin typeface="Calibri" pitchFamily="34" charset="0"/>
                <a:ea typeface="SimHei" pitchFamily="2" charset="-122"/>
              </a:rPr>
              <a:t>.</a:t>
            </a:r>
            <a:endParaRPr lang="en-US" sz="1000">
              <a:solidFill>
                <a:srgbClr val="777777"/>
              </a:solidFill>
              <a:latin typeface="Calibri" pitchFamily="34" charset="0"/>
              <a:ea typeface="SimHei" pitchFamily="2" charset="-122"/>
            </a:endParaRPr>
          </a:p>
        </p:txBody>
      </p:sp>
      <p:pic>
        <p:nvPicPr>
          <p:cNvPr id="15368" name="Picture 11" descr="bar_white_bot"/>
          <p:cNvPicPr>
            <a:picLocks noChangeAspect="1" noChangeArrowheads="1"/>
          </p:cNvPicPr>
          <p:nvPr/>
        </p:nvPicPr>
        <p:blipFill>
          <a:blip r:embed="rId7" cstate="print"/>
          <a:srcRect t="95583"/>
          <a:stretch>
            <a:fillRect/>
          </a:stretch>
        </p:blipFill>
        <p:spPr bwMode="auto">
          <a:xfrm>
            <a:off x="0" y="6781800"/>
            <a:ext cx="9144000" cy="69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9" name="Rectangle 12"/>
          <p:cNvSpPr>
            <a:spLocks noGrp="1" noChangeArrowheads="1"/>
          </p:cNvSpPr>
          <p:nvPr>
            <p:ph type="ctrTitle"/>
          </p:nvPr>
        </p:nvSpPr>
        <p:spPr>
          <a:xfrm>
            <a:off x="179388" y="2638425"/>
            <a:ext cx="8524875" cy="1441450"/>
          </a:xfrm>
        </p:spPr>
        <p:txBody>
          <a:bodyPr/>
          <a:lstStyle/>
          <a:p>
            <a:r>
              <a:rPr lang="en-US" altLang="zh-CN" sz="3600" dirty="0" smtClean="0"/>
              <a:t>FAQ</a:t>
            </a:r>
          </a:p>
        </p:txBody>
      </p:sp>
      <p:pic>
        <p:nvPicPr>
          <p:cNvPr id="15371" name="Picture 23" descr="icon_1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63600" y="4572000"/>
            <a:ext cx="581025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72" name="Picture 24" descr="icon_5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533650" y="4572000"/>
            <a:ext cx="590550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73" name="Picture 25" descr="icon_2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567613" y="4572000"/>
            <a:ext cx="590550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74" name="Picture 26" descr="icon_3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4219575" y="4572000"/>
            <a:ext cx="581025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75" name="Picture 27" descr="icon_4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5891213" y="4572000"/>
            <a:ext cx="581025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FAQ</a:t>
            </a:r>
          </a:p>
        </p:txBody>
      </p:sp>
      <p:sp>
        <p:nvSpPr>
          <p:cNvPr id="11" name="頁尾版面配置區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TW" dirty="0" smtClean="0"/>
              <a:t>Copyright © </a:t>
            </a:r>
            <a:r>
              <a:rPr lang="en-US" altLang="zh-TW" dirty="0" err="1" smtClean="0"/>
              <a:t>MediaTek</a:t>
            </a:r>
            <a:r>
              <a:rPr lang="en-US" altLang="zh-TW" dirty="0" smtClean="0"/>
              <a:t> Inc. All rights reserved.</a:t>
            </a:r>
            <a:endParaRPr lang="en-US" altLang="zh-TW" dirty="0"/>
          </a:p>
        </p:txBody>
      </p:sp>
      <p:sp>
        <p:nvSpPr>
          <p:cNvPr id="10" name="投影片編號版面配置區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BAC0F20-7CCF-42F1-B008-B113B0AE2B8A}" type="slidenum">
              <a:rPr lang="en-US" altLang="ja-JP" smtClean="0"/>
              <a:pPr>
                <a:defRPr/>
              </a:pPr>
              <a:t>18</a:t>
            </a:fld>
            <a:endParaRPr lang="en-US" altLang="ja-JP"/>
          </a:p>
        </p:txBody>
      </p:sp>
      <p:sp>
        <p:nvSpPr>
          <p:cNvPr id="6" name="Rectangle 6"/>
          <p:cNvSpPr>
            <a:spLocks noGrp="1" noChangeArrowheads="1"/>
          </p:cNvSpPr>
          <p:nvPr>
            <p:ph idx="1"/>
          </p:nvPr>
        </p:nvSpPr>
        <p:spPr>
          <a:xfrm>
            <a:off x="627063" y="1123950"/>
            <a:ext cx="8054975" cy="4954588"/>
          </a:xfrm>
        </p:spPr>
        <p:txBody>
          <a:bodyPr/>
          <a:lstStyle/>
          <a:p>
            <a:r>
              <a:rPr lang="zh-CN" altLang="en-US" b="1" dirty="0" smtClean="0"/>
              <a:t>问：除了自动扫口，是否可以在</a:t>
            </a:r>
            <a:r>
              <a:rPr lang="en-US" altLang="zh-CN" dirty="0" smtClean="0"/>
              <a:t>SPMultiPortFlashDownloadProject.ini</a:t>
            </a:r>
            <a:r>
              <a:rPr lang="zh-CN" altLang="en-US" b="1" dirty="0" smtClean="0"/>
              <a:t>对</a:t>
            </a:r>
            <a:r>
              <a:rPr lang="en-US" altLang="zh-CN" b="1" dirty="0" smtClean="0"/>
              <a:t>comport</a:t>
            </a:r>
            <a:r>
              <a:rPr lang="zh-CN" altLang="en-US" b="1" dirty="0" smtClean="0"/>
              <a:t>口进行配置？</a:t>
            </a:r>
            <a:endParaRPr lang="en-US" altLang="zh-CN" b="1" dirty="0" smtClean="0"/>
          </a:p>
          <a:p>
            <a:pPr lvl="1">
              <a:buNone/>
            </a:pPr>
            <a:r>
              <a:rPr lang="zh-CN" altLang="en-US" sz="2400" dirty="0" smtClean="0">
                <a:solidFill>
                  <a:srgbClr val="000000"/>
                </a:solidFill>
                <a:cs typeface="+mn-cs"/>
              </a:rPr>
              <a:t>答：可以。</a:t>
            </a:r>
            <a:endParaRPr lang="en-US" altLang="zh-CN" sz="2400" dirty="0" smtClean="0">
              <a:solidFill>
                <a:srgbClr val="000000"/>
              </a:solidFill>
              <a:cs typeface="+mn-cs"/>
            </a:endParaRPr>
          </a:p>
          <a:p>
            <a:pPr lvl="1" eaLnBrk="1" hangingPunct="1">
              <a:buNone/>
            </a:pPr>
            <a:endParaRPr lang="en-US" altLang="zh-CN" b="1" dirty="0" smtClean="0"/>
          </a:p>
          <a:p>
            <a:pPr lvl="1" eaLnBrk="1" hangingPunct="1"/>
            <a:endParaRPr lang="en-US" altLang="zh-CN" b="1" dirty="0" smtClean="0"/>
          </a:p>
          <a:p>
            <a:pPr lvl="1" eaLnBrk="1" hangingPunct="1"/>
            <a:endParaRPr lang="en-US" altLang="zh-CN" b="1" dirty="0" smtClean="0">
              <a:solidFill>
                <a:srgbClr val="006EBC"/>
              </a:solidFill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over_back_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9525" y="1978025"/>
            <a:ext cx="9153525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3" name="Picture 17" descr="gray_bot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5357813"/>
            <a:ext cx="9163050" cy="158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4" name="Picture 16" descr="gray_top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-9525" y="0"/>
            <a:ext cx="9163050" cy="200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5" name="Picture 7" descr="logo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460500" y="817563"/>
            <a:ext cx="3783013" cy="404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6" name="Rectangle 8"/>
          <p:cNvSpPr>
            <a:spLocks noChangeArrowheads="1"/>
          </p:cNvSpPr>
          <p:nvPr/>
        </p:nvSpPr>
        <p:spPr bwMode="auto">
          <a:xfrm>
            <a:off x="7567613" y="165100"/>
            <a:ext cx="1404937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US" altLang="zh-TW" sz="1400" b="1">
                <a:latin typeface="Calibri" pitchFamily="34" charset="0"/>
                <a:ea typeface="SimHei" pitchFamily="2" charset="-122"/>
              </a:rPr>
              <a:t>Internal Use</a:t>
            </a:r>
            <a:endParaRPr lang="en-US" altLang="zh-TW" sz="1400" b="1">
              <a:latin typeface="Calibri" pitchFamily="34" charset="0"/>
            </a:endParaRPr>
          </a:p>
        </p:txBody>
      </p:sp>
      <p:sp>
        <p:nvSpPr>
          <p:cNvPr id="15367" name="Text Box 10"/>
          <p:cNvSpPr txBox="1">
            <a:spLocks noChangeArrowheads="1"/>
          </p:cNvSpPr>
          <p:nvPr/>
        </p:nvSpPr>
        <p:spPr bwMode="auto">
          <a:xfrm>
            <a:off x="608013" y="6226175"/>
            <a:ext cx="2881312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000">
                <a:solidFill>
                  <a:srgbClr val="777777"/>
                </a:solidFill>
                <a:latin typeface="Calibri" pitchFamily="34" charset="0"/>
                <a:ea typeface="SimHei" pitchFamily="2" charset="-122"/>
              </a:rPr>
              <a:t>Copyright © MediaTek</a:t>
            </a:r>
            <a:r>
              <a:rPr lang="en-US" altLang="zh-TW" sz="1000">
                <a:solidFill>
                  <a:srgbClr val="777777"/>
                </a:solidFill>
                <a:latin typeface="Calibri" pitchFamily="34" charset="0"/>
                <a:ea typeface="SimHei" pitchFamily="2" charset="-122"/>
              </a:rPr>
              <a:t> Inc. </a:t>
            </a:r>
            <a:r>
              <a:rPr lang="en-US" sz="1000">
                <a:solidFill>
                  <a:srgbClr val="777777"/>
                </a:solidFill>
                <a:latin typeface="Calibri" pitchFamily="34" charset="0"/>
                <a:ea typeface="SimHei" pitchFamily="2" charset="-122"/>
              </a:rPr>
              <a:t>All rights reserved</a:t>
            </a:r>
            <a:r>
              <a:rPr lang="en-US" altLang="zh-TW" sz="1000">
                <a:solidFill>
                  <a:srgbClr val="777777"/>
                </a:solidFill>
                <a:latin typeface="Calibri" pitchFamily="34" charset="0"/>
                <a:ea typeface="SimHei" pitchFamily="2" charset="-122"/>
              </a:rPr>
              <a:t>.</a:t>
            </a:r>
            <a:endParaRPr lang="en-US" sz="1000">
              <a:solidFill>
                <a:srgbClr val="777777"/>
              </a:solidFill>
              <a:latin typeface="Calibri" pitchFamily="34" charset="0"/>
              <a:ea typeface="SimHei" pitchFamily="2" charset="-122"/>
            </a:endParaRPr>
          </a:p>
        </p:txBody>
      </p:sp>
      <p:pic>
        <p:nvPicPr>
          <p:cNvPr id="15368" name="Picture 11" descr="bar_white_bot"/>
          <p:cNvPicPr>
            <a:picLocks noChangeAspect="1" noChangeArrowheads="1"/>
          </p:cNvPicPr>
          <p:nvPr/>
        </p:nvPicPr>
        <p:blipFill>
          <a:blip r:embed="rId7" cstate="print"/>
          <a:srcRect t="95583"/>
          <a:stretch>
            <a:fillRect/>
          </a:stretch>
        </p:blipFill>
        <p:spPr bwMode="auto">
          <a:xfrm>
            <a:off x="0" y="6781800"/>
            <a:ext cx="9144000" cy="69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9" name="Rectangle 12"/>
          <p:cNvSpPr>
            <a:spLocks noGrp="1" noChangeArrowheads="1"/>
          </p:cNvSpPr>
          <p:nvPr>
            <p:ph type="ctrTitle"/>
          </p:nvPr>
        </p:nvSpPr>
        <p:spPr>
          <a:xfrm>
            <a:off x="179388" y="2638425"/>
            <a:ext cx="8524875" cy="1441450"/>
          </a:xfrm>
        </p:spPr>
        <p:txBody>
          <a:bodyPr/>
          <a:lstStyle/>
          <a:p>
            <a:pPr eaLnBrk="1" hangingPunct="1"/>
            <a:r>
              <a:rPr lang="en-US" altLang="zh-CN" dirty="0" smtClean="0"/>
              <a:t>Thanks</a:t>
            </a:r>
            <a:endParaRPr lang="en-US" altLang="zh-TW" dirty="0" smtClean="0"/>
          </a:p>
        </p:txBody>
      </p:sp>
      <p:pic>
        <p:nvPicPr>
          <p:cNvPr id="15371" name="Picture 23" descr="icon_1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63600" y="4572000"/>
            <a:ext cx="581025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72" name="Picture 24" descr="icon_5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533650" y="4572000"/>
            <a:ext cx="590550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73" name="Picture 25" descr="icon_2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567613" y="4572000"/>
            <a:ext cx="590550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74" name="Picture 26" descr="icon_3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4219575" y="4572000"/>
            <a:ext cx="581025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75" name="Picture 27" descr="icon_4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5891213" y="4572000"/>
            <a:ext cx="581025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658" name="Rectangle 2"/>
          <p:cNvSpPr>
            <a:spLocks noGrp="1" noChangeArrowheads="1"/>
          </p:cNvSpPr>
          <p:nvPr>
            <p:ph type="title"/>
          </p:nvPr>
        </p:nvSpPr>
        <p:spPr>
          <a:xfrm>
            <a:off x="622300" y="304800"/>
            <a:ext cx="8059738" cy="823913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内容简介</a:t>
            </a:r>
            <a:endParaRPr lang="zh-TW" altLang="en-US" dirty="0" smtClean="0"/>
          </a:p>
        </p:txBody>
      </p:sp>
      <p:sp>
        <p:nvSpPr>
          <p:cNvPr id="4099" name="Rectangle 6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zh-CN" altLang="en-US" b="1" dirty="0" smtClean="0"/>
              <a:t>工具界面（</a:t>
            </a:r>
            <a:r>
              <a:rPr lang="en-US" altLang="zh-CN" b="1" dirty="0" smtClean="0"/>
              <a:t>UI</a:t>
            </a:r>
            <a:r>
              <a:rPr lang="zh-CN" altLang="en-US" b="1" dirty="0" smtClean="0"/>
              <a:t>）改变</a:t>
            </a:r>
            <a:endParaRPr lang="en-US" altLang="zh-CN" b="1" dirty="0" smtClean="0"/>
          </a:p>
          <a:p>
            <a:pPr eaLnBrk="1" hangingPunct="1"/>
            <a:r>
              <a:rPr lang="zh-CN" altLang="en-US" b="1" dirty="0" smtClean="0"/>
              <a:t>自动扫口</a:t>
            </a:r>
            <a:endParaRPr lang="en-US" altLang="zh-CN" b="1" dirty="0" smtClean="0"/>
          </a:p>
          <a:p>
            <a:pPr eaLnBrk="1" hangingPunct="1"/>
            <a:r>
              <a:rPr lang="zh-CN" altLang="en-US" b="1" dirty="0" smtClean="0"/>
              <a:t>自动识别下载口</a:t>
            </a:r>
            <a:endParaRPr lang="en-US" altLang="zh-CN" b="1" dirty="0" smtClean="0"/>
          </a:p>
          <a:p>
            <a:pPr lvl="1" eaLnBrk="1" hangingPunct="1"/>
            <a:endParaRPr lang="en-US" altLang="zh-CN" b="1" dirty="0" smtClean="0"/>
          </a:p>
          <a:p>
            <a:pPr lvl="1" eaLnBrk="1" hangingPunct="1"/>
            <a:endParaRPr lang="en-US" altLang="zh-CN" b="1" dirty="0" smtClean="0"/>
          </a:p>
          <a:p>
            <a:pPr lvl="1" eaLnBrk="1" hangingPunct="1"/>
            <a:endParaRPr lang="en-US" altLang="zh-CN" b="1" dirty="0" smtClean="0">
              <a:solidFill>
                <a:srgbClr val="006EBC"/>
              </a:solidFill>
              <a:ea typeface="宋体" pitchFamily="2" charset="-122"/>
            </a:endParaRPr>
          </a:p>
        </p:txBody>
      </p:sp>
      <p:sp>
        <p:nvSpPr>
          <p:cNvPr id="4100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19A128E-99E3-4773-9AED-61058815C4E4}" type="datetime1">
              <a:rPr lang="ja-JP" altLang="en-US" smtClean="0"/>
              <a:pPr>
                <a:defRPr/>
              </a:pPr>
              <a:t>2014/2/13</a:t>
            </a:fld>
            <a:endParaRPr lang="en-US" altLang="ja-JP" smtClean="0"/>
          </a:p>
        </p:txBody>
      </p:sp>
      <p:sp>
        <p:nvSpPr>
          <p:cNvPr id="410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TW" smtClean="0"/>
              <a:t>Copyright © MediaTek Inc. All rights reserved.</a:t>
            </a:r>
          </a:p>
        </p:txBody>
      </p:sp>
      <p:sp>
        <p:nvSpPr>
          <p:cNvPr id="410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2D354F5-0E26-4BA3-8F69-5A36689011BB}" type="slidenum">
              <a:rPr lang="en-US" altLang="ja-JP" smtClean="0"/>
              <a:pPr>
                <a:defRPr/>
              </a:pPr>
              <a:t>2</a:t>
            </a:fld>
            <a:endParaRPr lang="en-US" altLang="ja-JP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over_back_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9525" y="1978025"/>
            <a:ext cx="9153525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3" name="Picture 17" descr="gray_bot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5357813"/>
            <a:ext cx="9163050" cy="158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4" name="Picture 16" descr="gray_top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-9525" y="0"/>
            <a:ext cx="9163050" cy="200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5" name="Picture 7" descr="logo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460500" y="817563"/>
            <a:ext cx="3783013" cy="404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6" name="Rectangle 8"/>
          <p:cNvSpPr>
            <a:spLocks noChangeArrowheads="1"/>
          </p:cNvSpPr>
          <p:nvPr/>
        </p:nvSpPr>
        <p:spPr bwMode="auto">
          <a:xfrm>
            <a:off x="7567613" y="165100"/>
            <a:ext cx="1404937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US" altLang="zh-TW" sz="1400" b="1">
                <a:latin typeface="Calibri" pitchFamily="34" charset="0"/>
                <a:ea typeface="SimHei" pitchFamily="2" charset="-122"/>
              </a:rPr>
              <a:t>Internal Use</a:t>
            </a:r>
            <a:endParaRPr lang="en-US" altLang="zh-TW" sz="1400" b="1">
              <a:latin typeface="Calibri" pitchFamily="34" charset="0"/>
            </a:endParaRPr>
          </a:p>
        </p:txBody>
      </p:sp>
      <p:sp>
        <p:nvSpPr>
          <p:cNvPr id="15367" name="Text Box 10"/>
          <p:cNvSpPr txBox="1">
            <a:spLocks noChangeArrowheads="1"/>
          </p:cNvSpPr>
          <p:nvPr/>
        </p:nvSpPr>
        <p:spPr bwMode="auto">
          <a:xfrm>
            <a:off x="608013" y="6226175"/>
            <a:ext cx="2881312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000">
                <a:solidFill>
                  <a:srgbClr val="777777"/>
                </a:solidFill>
                <a:latin typeface="Calibri" pitchFamily="34" charset="0"/>
                <a:ea typeface="SimHei" pitchFamily="2" charset="-122"/>
              </a:rPr>
              <a:t>Copyright © MediaTek</a:t>
            </a:r>
            <a:r>
              <a:rPr lang="en-US" altLang="zh-TW" sz="1000">
                <a:solidFill>
                  <a:srgbClr val="777777"/>
                </a:solidFill>
                <a:latin typeface="Calibri" pitchFamily="34" charset="0"/>
                <a:ea typeface="SimHei" pitchFamily="2" charset="-122"/>
              </a:rPr>
              <a:t> Inc. </a:t>
            </a:r>
            <a:r>
              <a:rPr lang="en-US" sz="1000">
                <a:solidFill>
                  <a:srgbClr val="777777"/>
                </a:solidFill>
                <a:latin typeface="Calibri" pitchFamily="34" charset="0"/>
                <a:ea typeface="SimHei" pitchFamily="2" charset="-122"/>
              </a:rPr>
              <a:t>All rights reserved</a:t>
            </a:r>
            <a:r>
              <a:rPr lang="en-US" altLang="zh-TW" sz="1000">
                <a:solidFill>
                  <a:srgbClr val="777777"/>
                </a:solidFill>
                <a:latin typeface="Calibri" pitchFamily="34" charset="0"/>
                <a:ea typeface="SimHei" pitchFamily="2" charset="-122"/>
              </a:rPr>
              <a:t>.</a:t>
            </a:r>
            <a:endParaRPr lang="en-US" sz="1000">
              <a:solidFill>
                <a:srgbClr val="777777"/>
              </a:solidFill>
              <a:latin typeface="Calibri" pitchFamily="34" charset="0"/>
              <a:ea typeface="SimHei" pitchFamily="2" charset="-122"/>
            </a:endParaRPr>
          </a:p>
        </p:txBody>
      </p:sp>
      <p:pic>
        <p:nvPicPr>
          <p:cNvPr id="15368" name="Picture 11" descr="bar_white_bot"/>
          <p:cNvPicPr>
            <a:picLocks noChangeAspect="1" noChangeArrowheads="1"/>
          </p:cNvPicPr>
          <p:nvPr/>
        </p:nvPicPr>
        <p:blipFill>
          <a:blip r:embed="rId7" cstate="print"/>
          <a:srcRect t="95583"/>
          <a:stretch>
            <a:fillRect/>
          </a:stretch>
        </p:blipFill>
        <p:spPr bwMode="auto">
          <a:xfrm>
            <a:off x="0" y="6781800"/>
            <a:ext cx="9144000" cy="69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9" name="Rectangle 12"/>
          <p:cNvSpPr>
            <a:spLocks noGrp="1" noChangeArrowheads="1"/>
          </p:cNvSpPr>
          <p:nvPr>
            <p:ph type="ctrTitle"/>
          </p:nvPr>
        </p:nvSpPr>
        <p:spPr>
          <a:xfrm>
            <a:off x="179388" y="2638425"/>
            <a:ext cx="8524875" cy="1441450"/>
          </a:xfrm>
        </p:spPr>
        <p:txBody>
          <a:bodyPr/>
          <a:lstStyle/>
          <a:p>
            <a:r>
              <a:rPr lang="zh-CN" altLang="en-US" sz="3600" dirty="0" smtClean="0"/>
              <a:t>工具界面（</a:t>
            </a:r>
            <a:r>
              <a:rPr lang="en-US" altLang="zh-CN" sz="3600" dirty="0" smtClean="0"/>
              <a:t>UI</a:t>
            </a:r>
            <a:r>
              <a:rPr lang="zh-CN" altLang="en-US" sz="3600" dirty="0" smtClean="0"/>
              <a:t>）改变</a:t>
            </a:r>
            <a:endParaRPr lang="en-US" altLang="zh-CN" sz="3600" dirty="0" smtClean="0"/>
          </a:p>
        </p:txBody>
      </p:sp>
      <p:pic>
        <p:nvPicPr>
          <p:cNvPr id="15371" name="Picture 23" descr="icon_1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63600" y="4572000"/>
            <a:ext cx="581025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72" name="Picture 24" descr="icon_5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533650" y="4572000"/>
            <a:ext cx="590550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73" name="Picture 25" descr="icon_2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567613" y="4572000"/>
            <a:ext cx="590550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74" name="Picture 26" descr="icon_3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4219575" y="4572000"/>
            <a:ext cx="581025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75" name="Picture 27" descr="icon_4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5891213" y="4572000"/>
            <a:ext cx="581025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工具界面（</a:t>
            </a:r>
            <a:r>
              <a:rPr lang="en-US" altLang="zh-CN" dirty="0" smtClean="0"/>
              <a:t>UI</a:t>
            </a:r>
            <a:r>
              <a:rPr lang="zh-CN" altLang="en-US" dirty="0" smtClean="0"/>
              <a:t>）改变</a:t>
            </a:r>
            <a:endParaRPr lang="en-US" altLang="zh-CN" dirty="0" smtClean="0"/>
          </a:p>
        </p:txBody>
      </p:sp>
      <p:sp>
        <p:nvSpPr>
          <p:cNvPr id="11" name="頁尾版面配置區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TW" dirty="0" smtClean="0"/>
              <a:t>Copyright © </a:t>
            </a:r>
            <a:r>
              <a:rPr lang="en-US" altLang="zh-TW" dirty="0" err="1" smtClean="0"/>
              <a:t>MediaTek</a:t>
            </a:r>
            <a:r>
              <a:rPr lang="en-US" altLang="zh-TW" dirty="0" smtClean="0"/>
              <a:t> Inc. All rights reserved.</a:t>
            </a:r>
            <a:endParaRPr lang="en-US" altLang="zh-TW" dirty="0"/>
          </a:p>
        </p:txBody>
      </p:sp>
      <p:sp>
        <p:nvSpPr>
          <p:cNvPr id="10" name="投影片編號版面配置區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BAC0F20-7CCF-42F1-B008-B113B0AE2B8A}" type="slidenum">
              <a:rPr lang="en-US" altLang="ja-JP" smtClean="0"/>
              <a:pPr>
                <a:defRPr/>
              </a:pPr>
              <a:t>4</a:t>
            </a:fld>
            <a:endParaRPr lang="en-US" altLang="ja-JP"/>
          </a:p>
        </p:txBody>
      </p:sp>
      <p:sp>
        <p:nvSpPr>
          <p:cNvPr id="6" name="Rectangle 6"/>
          <p:cNvSpPr>
            <a:spLocks noGrp="1" noChangeArrowheads="1"/>
          </p:cNvSpPr>
          <p:nvPr>
            <p:ph idx="1"/>
          </p:nvPr>
        </p:nvSpPr>
        <p:spPr>
          <a:xfrm>
            <a:off x="627063" y="1123950"/>
            <a:ext cx="8054975" cy="4954588"/>
          </a:xfrm>
        </p:spPr>
        <p:txBody>
          <a:bodyPr/>
          <a:lstStyle/>
          <a:p>
            <a:pPr eaLnBrk="1" hangingPunct="1"/>
            <a:r>
              <a:rPr lang="zh-CN" altLang="en-US" b="1" dirty="0" smtClean="0"/>
              <a:t>在每一路下载口前增加</a:t>
            </a:r>
            <a:r>
              <a:rPr lang="zh-CN" altLang="en-US" b="1" dirty="0" smtClean="0">
                <a:solidFill>
                  <a:srgbClr val="FF0000"/>
                </a:solidFill>
              </a:rPr>
              <a:t>索引标识</a:t>
            </a:r>
            <a:endParaRPr lang="en-US" altLang="zh-CN" b="1" dirty="0" smtClean="0">
              <a:solidFill>
                <a:srgbClr val="FF0000"/>
              </a:solidFill>
            </a:endParaRPr>
          </a:p>
          <a:p>
            <a:pPr eaLnBrk="1" hangingPunct="1"/>
            <a:r>
              <a:rPr lang="zh-CN" altLang="en-US" b="1" dirty="0" smtClean="0"/>
              <a:t>去掉</a:t>
            </a:r>
            <a:r>
              <a:rPr lang="en-US" altLang="zh-CN" b="1" dirty="0" smtClean="0"/>
              <a:t>”USB PORT</a:t>
            </a:r>
            <a:r>
              <a:rPr lang="en-US" altLang="zh-CN" b="1" dirty="0" smtClean="0"/>
              <a:t>”</a:t>
            </a:r>
            <a:r>
              <a:rPr lang="en-US" altLang="zh-CN" b="1" dirty="0" smtClean="0"/>
              <a:t> </a:t>
            </a:r>
            <a:r>
              <a:rPr lang="zh-CN" altLang="en-US" b="1" dirty="0" smtClean="0"/>
              <a:t>选择框</a:t>
            </a:r>
            <a:r>
              <a:rPr lang="zh-CN" altLang="en-US" b="1" dirty="0" smtClean="0"/>
              <a:t>，</a:t>
            </a:r>
            <a:r>
              <a:rPr lang="zh-CN" altLang="en-US" b="1" dirty="0" smtClean="0"/>
              <a:t>替换为</a:t>
            </a:r>
            <a:r>
              <a:rPr lang="en-US" altLang="zh-CN" b="1" dirty="0" err="1" smtClean="0">
                <a:solidFill>
                  <a:srgbClr val="FF0000"/>
                </a:solidFill>
              </a:rPr>
              <a:t>Autopulling</a:t>
            </a:r>
            <a:r>
              <a:rPr lang="zh-CN" altLang="en-US" b="1" dirty="0" smtClean="0">
                <a:solidFill>
                  <a:srgbClr val="FF0000"/>
                </a:solidFill>
              </a:rPr>
              <a:t>选项</a:t>
            </a:r>
            <a:endParaRPr lang="en-US" altLang="zh-CN" b="1" dirty="0" smtClean="0">
              <a:solidFill>
                <a:srgbClr val="FF0000"/>
              </a:solidFill>
            </a:endParaRPr>
          </a:p>
          <a:p>
            <a:r>
              <a:rPr lang="zh-CN" altLang="en-US" b="1" dirty="0" smtClean="0"/>
              <a:t>每一路下载的界面同时显示</a:t>
            </a:r>
            <a:r>
              <a:rPr lang="en-US" altLang="zh-CN" b="1" dirty="0" err="1" smtClean="0"/>
              <a:t>Bootrom</a:t>
            </a:r>
            <a:r>
              <a:rPr lang="zh-CN" altLang="en-US" b="1" dirty="0" smtClean="0"/>
              <a:t>口索引和</a:t>
            </a:r>
            <a:r>
              <a:rPr lang="en-US" altLang="zh-CN" b="1" dirty="0" err="1" smtClean="0"/>
              <a:t>Preloader</a:t>
            </a:r>
            <a:r>
              <a:rPr lang="zh-CN" altLang="en-US" b="1" dirty="0" smtClean="0"/>
              <a:t>口索引。</a:t>
            </a:r>
            <a:endParaRPr lang="en-US" altLang="zh-CN" b="1" dirty="0" smtClean="0"/>
          </a:p>
          <a:p>
            <a:pPr lvl="1"/>
            <a:r>
              <a:rPr lang="zh-CN" altLang="en-US" dirty="0" smtClean="0"/>
              <a:t>表示这一路下载在</a:t>
            </a:r>
            <a:r>
              <a:rPr lang="zh-CN" altLang="en-US" dirty="0" smtClean="0">
                <a:solidFill>
                  <a:srgbClr val="FF0000"/>
                </a:solidFill>
              </a:rPr>
              <a:t>下载时可以自动识别出</a:t>
            </a:r>
            <a:r>
              <a:rPr lang="zh-CN" altLang="en-US" dirty="0" smtClean="0"/>
              <a:t>的</a:t>
            </a:r>
            <a:r>
              <a:rPr lang="en-US" altLang="zh-CN" dirty="0" err="1" smtClean="0"/>
              <a:t>Bootrom</a:t>
            </a:r>
            <a:r>
              <a:rPr lang="en-US" altLang="zh-CN" dirty="0" smtClean="0"/>
              <a:t> Com</a:t>
            </a:r>
            <a:r>
              <a:rPr lang="zh-CN" altLang="en-US" dirty="0" smtClean="0"/>
              <a:t>索引和</a:t>
            </a:r>
            <a:r>
              <a:rPr lang="en-US" altLang="zh-CN" dirty="0" err="1" smtClean="0"/>
              <a:t>Preloader</a:t>
            </a:r>
            <a:r>
              <a:rPr lang="en-US" altLang="zh-CN" dirty="0" smtClean="0"/>
              <a:t> Com</a:t>
            </a:r>
            <a:r>
              <a:rPr lang="zh-CN" altLang="en-US" dirty="0" smtClean="0"/>
              <a:t>索引。</a:t>
            </a:r>
            <a:endParaRPr lang="en-US" altLang="zh-CN" dirty="0" smtClean="0"/>
          </a:p>
          <a:p>
            <a:pPr lvl="1"/>
            <a:r>
              <a:rPr lang="en-US" altLang="zh-CN" dirty="0" smtClean="0"/>
              <a:t>Com56+Com9 </a:t>
            </a:r>
            <a:r>
              <a:rPr lang="zh-CN" altLang="en-US" dirty="0" smtClean="0"/>
              <a:t>表示当前这路下载可以自动识别</a:t>
            </a:r>
            <a:r>
              <a:rPr lang="en-US" altLang="zh-CN" dirty="0" err="1" smtClean="0"/>
              <a:t>Bootrom</a:t>
            </a:r>
            <a:r>
              <a:rPr lang="zh-CN" altLang="en-US" dirty="0" smtClean="0"/>
              <a:t> </a:t>
            </a:r>
            <a:r>
              <a:rPr lang="en-US" altLang="zh-CN" dirty="0" smtClean="0"/>
              <a:t>Com56</a:t>
            </a:r>
            <a:r>
              <a:rPr lang="zh-CN" altLang="en-US" dirty="0" smtClean="0"/>
              <a:t>或者</a:t>
            </a:r>
            <a:r>
              <a:rPr lang="en-US" altLang="zh-CN" dirty="0" err="1" smtClean="0"/>
              <a:t>Preloader</a:t>
            </a:r>
            <a:r>
              <a:rPr lang="en-US" altLang="zh-CN" dirty="0" smtClean="0"/>
              <a:t> Com9</a:t>
            </a:r>
            <a:r>
              <a:rPr lang="zh-CN" altLang="en-US" dirty="0" smtClean="0"/>
              <a:t>的设备插入。</a:t>
            </a:r>
            <a:endParaRPr lang="en-US" altLang="zh-CN" dirty="0" smtClean="0"/>
          </a:p>
          <a:p>
            <a:pPr lvl="1" eaLnBrk="1" hangingPunct="1">
              <a:buNone/>
            </a:pPr>
            <a:endParaRPr lang="en-US" altLang="zh-CN" b="1" dirty="0" smtClean="0"/>
          </a:p>
          <a:p>
            <a:pPr lvl="1" eaLnBrk="1" hangingPunct="1"/>
            <a:endParaRPr lang="en-US" altLang="zh-CN" b="1" dirty="0" smtClean="0"/>
          </a:p>
          <a:p>
            <a:pPr lvl="1" eaLnBrk="1" hangingPunct="1"/>
            <a:endParaRPr lang="en-US" altLang="zh-CN" b="1" dirty="0" smtClean="0">
              <a:solidFill>
                <a:srgbClr val="006EBC"/>
              </a:solidFill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工具界面（</a:t>
            </a:r>
            <a:r>
              <a:rPr lang="en-US" altLang="zh-CN" dirty="0" smtClean="0"/>
              <a:t>UI</a:t>
            </a:r>
            <a:r>
              <a:rPr lang="zh-CN" altLang="en-US" dirty="0" smtClean="0"/>
              <a:t>）改变</a:t>
            </a:r>
            <a:r>
              <a:rPr lang="en-US" altLang="zh-CN" dirty="0" smtClean="0"/>
              <a:t>—</a:t>
            </a:r>
            <a:r>
              <a:rPr lang="zh-CN" altLang="en-US" dirty="0" smtClean="0"/>
              <a:t>改变前</a:t>
            </a:r>
            <a:endParaRPr lang="en-US" altLang="zh-CN" dirty="0" smtClean="0"/>
          </a:p>
        </p:txBody>
      </p:sp>
      <p:sp>
        <p:nvSpPr>
          <p:cNvPr id="11" name="頁尾版面配置區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TW" dirty="0" smtClean="0"/>
              <a:t>Copyright © </a:t>
            </a:r>
            <a:r>
              <a:rPr lang="en-US" altLang="zh-TW" dirty="0" err="1" smtClean="0"/>
              <a:t>MediaTek</a:t>
            </a:r>
            <a:r>
              <a:rPr lang="en-US" altLang="zh-TW" dirty="0" smtClean="0"/>
              <a:t> Inc. All rights reserved.</a:t>
            </a:r>
            <a:endParaRPr lang="en-US" altLang="zh-TW" dirty="0"/>
          </a:p>
        </p:txBody>
      </p:sp>
      <p:sp>
        <p:nvSpPr>
          <p:cNvPr id="10" name="投影片編號版面配置區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BAC0F20-7CCF-42F1-B008-B113B0AE2B8A}" type="slidenum">
              <a:rPr lang="en-US" altLang="ja-JP" smtClean="0"/>
              <a:pPr>
                <a:defRPr/>
              </a:pPr>
              <a:t>5</a:t>
            </a:fld>
            <a:endParaRPr lang="en-US" altLang="ja-JP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143000"/>
            <a:ext cx="8439150" cy="49669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工具界面（</a:t>
            </a:r>
            <a:r>
              <a:rPr lang="en-US" altLang="zh-CN" dirty="0" smtClean="0"/>
              <a:t>UI</a:t>
            </a:r>
            <a:r>
              <a:rPr lang="zh-CN" altLang="en-US" dirty="0" smtClean="0"/>
              <a:t>）改变</a:t>
            </a:r>
            <a:r>
              <a:rPr lang="en-US" altLang="zh-CN" dirty="0" smtClean="0"/>
              <a:t>—</a:t>
            </a:r>
            <a:r>
              <a:rPr lang="zh-CN" altLang="en-US" dirty="0" smtClean="0"/>
              <a:t>改变后</a:t>
            </a:r>
            <a:endParaRPr lang="en-US" altLang="zh-CN" dirty="0" smtClean="0"/>
          </a:p>
        </p:txBody>
      </p:sp>
      <p:sp>
        <p:nvSpPr>
          <p:cNvPr id="11" name="頁尾版面配置區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TW" dirty="0" smtClean="0"/>
              <a:t>Copyright © </a:t>
            </a:r>
            <a:r>
              <a:rPr lang="en-US" altLang="zh-TW" dirty="0" err="1" smtClean="0"/>
              <a:t>MediaTek</a:t>
            </a:r>
            <a:r>
              <a:rPr lang="en-US" altLang="zh-TW" dirty="0" smtClean="0"/>
              <a:t> Inc. All rights reserved.</a:t>
            </a:r>
            <a:endParaRPr lang="en-US" altLang="zh-TW" dirty="0"/>
          </a:p>
        </p:txBody>
      </p:sp>
      <p:sp>
        <p:nvSpPr>
          <p:cNvPr id="10" name="投影片編號版面配置區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BAC0F20-7CCF-42F1-B008-B113B0AE2B8A}" type="slidenum">
              <a:rPr lang="en-US" altLang="ja-JP" smtClean="0"/>
              <a:pPr>
                <a:defRPr/>
              </a:pPr>
              <a:t>6</a:t>
            </a:fld>
            <a:endParaRPr lang="en-US" altLang="ja-JP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1061226"/>
            <a:ext cx="8105775" cy="52062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over_back_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9525" y="1978025"/>
            <a:ext cx="9153525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3" name="Picture 17" descr="gray_bot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5357813"/>
            <a:ext cx="9163050" cy="158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4" name="Picture 16" descr="gray_top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-9525" y="0"/>
            <a:ext cx="9163050" cy="200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5" name="Picture 7" descr="logo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460500" y="817563"/>
            <a:ext cx="3783013" cy="404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6" name="Rectangle 8"/>
          <p:cNvSpPr>
            <a:spLocks noChangeArrowheads="1"/>
          </p:cNvSpPr>
          <p:nvPr/>
        </p:nvSpPr>
        <p:spPr bwMode="auto">
          <a:xfrm>
            <a:off x="7567613" y="165100"/>
            <a:ext cx="1404937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US" altLang="zh-TW" sz="1400" b="1">
                <a:latin typeface="Calibri" pitchFamily="34" charset="0"/>
                <a:ea typeface="SimHei" pitchFamily="2" charset="-122"/>
              </a:rPr>
              <a:t>Internal Use</a:t>
            </a:r>
            <a:endParaRPr lang="en-US" altLang="zh-TW" sz="1400" b="1">
              <a:latin typeface="Calibri" pitchFamily="34" charset="0"/>
            </a:endParaRPr>
          </a:p>
        </p:txBody>
      </p:sp>
      <p:sp>
        <p:nvSpPr>
          <p:cNvPr id="15367" name="Text Box 10"/>
          <p:cNvSpPr txBox="1">
            <a:spLocks noChangeArrowheads="1"/>
          </p:cNvSpPr>
          <p:nvPr/>
        </p:nvSpPr>
        <p:spPr bwMode="auto">
          <a:xfrm>
            <a:off x="608013" y="6226175"/>
            <a:ext cx="2881312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000">
                <a:solidFill>
                  <a:srgbClr val="777777"/>
                </a:solidFill>
                <a:latin typeface="Calibri" pitchFamily="34" charset="0"/>
                <a:ea typeface="SimHei" pitchFamily="2" charset="-122"/>
              </a:rPr>
              <a:t>Copyright © MediaTek</a:t>
            </a:r>
            <a:r>
              <a:rPr lang="en-US" altLang="zh-TW" sz="1000">
                <a:solidFill>
                  <a:srgbClr val="777777"/>
                </a:solidFill>
                <a:latin typeface="Calibri" pitchFamily="34" charset="0"/>
                <a:ea typeface="SimHei" pitchFamily="2" charset="-122"/>
              </a:rPr>
              <a:t> Inc. </a:t>
            </a:r>
            <a:r>
              <a:rPr lang="en-US" sz="1000">
                <a:solidFill>
                  <a:srgbClr val="777777"/>
                </a:solidFill>
                <a:latin typeface="Calibri" pitchFamily="34" charset="0"/>
                <a:ea typeface="SimHei" pitchFamily="2" charset="-122"/>
              </a:rPr>
              <a:t>All rights reserved</a:t>
            </a:r>
            <a:r>
              <a:rPr lang="en-US" altLang="zh-TW" sz="1000">
                <a:solidFill>
                  <a:srgbClr val="777777"/>
                </a:solidFill>
                <a:latin typeface="Calibri" pitchFamily="34" charset="0"/>
                <a:ea typeface="SimHei" pitchFamily="2" charset="-122"/>
              </a:rPr>
              <a:t>.</a:t>
            </a:r>
            <a:endParaRPr lang="en-US" sz="1000">
              <a:solidFill>
                <a:srgbClr val="777777"/>
              </a:solidFill>
              <a:latin typeface="Calibri" pitchFamily="34" charset="0"/>
              <a:ea typeface="SimHei" pitchFamily="2" charset="-122"/>
            </a:endParaRPr>
          </a:p>
        </p:txBody>
      </p:sp>
      <p:pic>
        <p:nvPicPr>
          <p:cNvPr id="15368" name="Picture 11" descr="bar_white_bot"/>
          <p:cNvPicPr>
            <a:picLocks noChangeAspect="1" noChangeArrowheads="1"/>
          </p:cNvPicPr>
          <p:nvPr/>
        </p:nvPicPr>
        <p:blipFill>
          <a:blip r:embed="rId7" cstate="print"/>
          <a:srcRect t="95583"/>
          <a:stretch>
            <a:fillRect/>
          </a:stretch>
        </p:blipFill>
        <p:spPr bwMode="auto">
          <a:xfrm>
            <a:off x="0" y="6781800"/>
            <a:ext cx="9144000" cy="69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9" name="Rectangle 12"/>
          <p:cNvSpPr>
            <a:spLocks noGrp="1" noChangeArrowheads="1"/>
          </p:cNvSpPr>
          <p:nvPr>
            <p:ph type="ctrTitle"/>
          </p:nvPr>
        </p:nvSpPr>
        <p:spPr>
          <a:xfrm>
            <a:off x="179388" y="2638425"/>
            <a:ext cx="8524875" cy="1441450"/>
          </a:xfrm>
        </p:spPr>
        <p:txBody>
          <a:bodyPr/>
          <a:lstStyle/>
          <a:p>
            <a:r>
              <a:rPr lang="zh-CN" altLang="en-US" sz="3600" dirty="0" smtClean="0"/>
              <a:t>自动扫口</a:t>
            </a:r>
            <a:endParaRPr lang="en-US" altLang="zh-TW" sz="3600" dirty="0" smtClean="0"/>
          </a:p>
        </p:txBody>
      </p:sp>
      <p:pic>
        <p:nvPicPr>
          <p:cNvPr id="15371" name="Picture 23" descr="icon_1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63600" y="4572000"/>
            <a:ext cx="581025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72" name="Picture 24" descr="icon_5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533650" y="4572000"/>
            <a:ext cx="590550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73" name="Picture 25" descr="icon_2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567613" y="4572000"/>
            <a:ext cx="590550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74" name="Picture 26" descr="icon_3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4219575" y="4572000"/>
            <a:ext cx="581025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75" name="Picture 27" descr="icon_4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5891213" y="4572000"/>
            <a:ext cx="581025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solidFill>
                  <a:schemeClr val="tx1"/>
                </a:solidFill>
              </a:rPr>
              <a:t>自动扫口</a:t>
            </a:r>
            <a:r>
              <a:rPr lang="en-US" altLang="zh-CN" dirty="0" smtClean="0">
                <a:solidFill>
                  <a:schemeClr val="tx1"/>
                </a:solidFill>
              </a:rPr>
              <a:t>—</a:t>
            </a:r>
            <a:r>
              <a:rPr lang="zh-CN" altLang="en-US" dirty="0" smtClean="0">
                <a:solidFill>
                  <a:schemeClr val="tx1"/>
                </a:solidFill>
              </a:rPr>
              <a:t>介绍</a:t>
            </a:r>
            <a:endParaRPr lang="en-US" altLang="zh-CN" dirty="0" smtClean="0"/>
          </a:p>
        </p:txBody>
      </p:sp>
      <p:sp>
        <p:nvSpPr>
          <p:cNvPr id="11" name="頁尾版面配置區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TW" dirty="0" smtClean="0"/>
              <a:t>Copyright © </a:t>
            </a:r>
            <a:r>
              <a:rPr lang="en-US" altLang="zh-TW" dirty="0" err="1" smtClean="0"/>
              <a:t>MediaTek</a:t>
            </a:r>
            <a:r>
              <a:rPr lang="en-US" altLang="zh-TW" dirty="0" smtClean="0"/>
              <a:t> Inc. All rights reserved.</a:t>
            </a:r>
            <a:endParaRPr lang="en-US" altLang="zh-TW" dirty="0"/>
          </a:p>
        </p:txBody>
      </p:sp>
      <p:sp>
        <p:nvSpPr>
          <p:cNvPr id="10" name="投影片編號版面配置區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BAC0F20-7CCF-42F1-B008-B113B0AE2B8A}" type="slidenum">
              <a:rPr lang="en-US" altLang="ja-JP" smtClean="0"/>
              <a:pPr>
                <a:defRPr/>
              </a:pPr>
              <a:t>8</a:t>
            </a:fld>
            <a:endParaRPr lang="en-US" altLang="ja-JP"/>
          </a:p>
        </p:txBody>
      </p:sp>
      <p:sp>
        <p:nvSpPr>
          <p:cNvPr id="6" name="Rectangle 6"/>
          <p:cNvSpPr>
            <a:spLocks noGrp="1" noChangeArrowheads="1"/>
          </p:cNvSpPr>
          <p:nvPr>
            <p:ph idx="1"/>
          </p:nvPr>
        </p:nvSpPr>
        <p:spPr>
          <a:xfrm>
            <a:off x="627063" y="1123950"/>
            <a:ext cx="8054975" cy="4954588"/>
          </a:xfrm>
        </p:spPr>
        <p:txBody>
          <a:bodyPr/>
          <a:lstStyle/>
          <a:p>
            <a:pPr eaLnBrk="1" hangingPunct="1"/>
            <a:r>
              <a:rPr lang="zh-CN" altLang="en-US" b="1" dirty="0" smtClean="0"/>
              <a:t>扫口原理：</a:t>
            </a:r>
            <a:endParaRPr lang="en-US" altLang="zh-CN" b="1" dirty="0" smtClean="0"/>
          </a:p>
          <a:p>
            <a:pPr lvl="1"/>
            <a:r>
              <a:rPr lang="zh-CN" altLang="en-US" sz="1800" dirty="0" smtClean="0"/>
              <a:t>插入设备时，先扫</a:t>
            </a:r>
            <a:r>
              <a:rPr lang="en-US" altLang="zh-CN" sz="1800" dirty="0" err="1" smtClean="0"/>
              <a:t>Bootrom</a:t>
            </a:r>
            <a:r>
              <a:rPr lang="en-US" altLang="zh-CN" sz="1800" dirty="0" smtClean="0"/>
              <a:t> com</a:t>
            </a:r>
            <a:r>
              <a:rPr lang="zh-CN" altLang="en-US" sz="1800" dirty="0" smtClean="0"/>
              <a:t>，</a:t>
            </a:r>
            <a:r>
              <a:rPr lang="zh-CN" altLang="en-US" sz="1800" dirty="0" smtClean="0"/>
              <a:t>然后通过</a:t>
            </a:r>
            <a:r>
              <a:rPr lang="en-US" altLang="zh-CN" sz="1800" dirty="0" err="1" smtClean="0"/>
              <a:t>bootrom</a:t>
            </a:r>
            <a:r>
              <a:rPr lang="zh-CN" altLang="en-US" sz="1800" dirty="0" smtClean="0"/>
              <a:t>下载</a:t>
            </a:r>
            <a:r>
              <a:rPr lang="en-US" altLang="zh-CN" sz="1800" dirty="0" smtClean="0"/>
              <a:t>DA</a:t>
            </a:r>
            <a:r>
              <a:rPr lang="zh-CN" altLang="en-US" sz="1800" dirty="0" smtClean="0"/>
              <a:t>到手机</a:t>
            </a:r>
            <a:r>
              <a:rPr lang="zh-CN" altLang="en-US" sz="1800" dirty="0" smtClean="0"/>
              <a:t>，接着</a:t>
            </a:r>
            <a:r>
              <a:rPr lang="en-US" altLang="zh-CN" sz="1800" dirty="0" smtClean="0"/>
              <a:t>DA run</a:t>
            </a:r>
            <a:r>
              <a:rPr lang="zh-CN" altLang="en-US" sz="1800" dirty="0" smtClean="0"/>
              <a:t>起来后枚举出</a:t>
            </a:r>
            <a:r>
              <a:rPr lang="en-US" altLang="zh-CN" sz="1800" dirty="0" err="1" smtClean="0"/>
              <a:t>Preloader</a:t>
            </a:r>
            <a:r>
              <a:rPr lang="en-US" altLang="zh-CN" sz="1800" dirty="0" smtClean="0"/>
              <a:t> </a:t>
            </a:r>
            <a:r>
              <a:rPr lang="en-US" altLang="zh-CN" sz="1800" dirty="0" smtClean="0"/>
              <a:t>Com</a:t>
            </a:r>
            <a:r>
              <a:rPr lang="zh-CN" altLang="en-US" sz="1800" dirty="0" smtClean="0"/>
              <a:t>，以便达到同时扫出</a:t>
            </a:r>
            <a:r>
              <a:rPr lang="en-US" altLang="zh-CN" sz="1800" dirty="0" err="1" smtClean="0"/>
              <a:t>Bootrom</a:t>
            </a:r>
            <a:r>
              <a:rPr lang="en-US" altLang="zh-CN" sz="1800" dirty="0" smtClean="0"/>
              <a:t> com</a:t>
            </a:r>
            <a:r>
              <a:rPr lang="zh-CN" altLang="en-US" sz="1800" dirty="0" smtClean="0"/>
              <a:t>和</a:t>
            </a:r>
            <a:r>
              <a:rPr lang="en-US" altLang="zh-CN" sz="1800" dirty="0" err="1" smtClean="0"/>
              <a:t>Preloader</a:t>
            </a:r>
            <a:r>
              <a:rPr lang="en-US" altLang="zh-CN" sz="1800" dirty="0" smtClean="0"/>
              <a:t> Com</a:t>
            </a:r>
            <a:r>
              <a:rPr lang="zh-CN" altLang="en-US" sz="1800" dirty="0" smtClean="0"/>
              <a:t>的目的</a:t>
            </a:r>
            <a:endParaRPr lang="en-US" altLang="zh-CN" sz="1800" dirty="0" smtClean="0"/>
          </a:p>
          <a:p>
            <a:r>
              <a:rPr lang="zh-CN" altLang="en-US" b="1" dirty="0" smtClean="0"/>
              <a:t>扫口前准备：</a:t>
            </a:r>
            <a:endParaRPr lang="en-US" altLang="zh-CN" b="1" dirty="0" smtClean="0"/>
          </a:p>
          <a:p>
            <a:pPr lvl="1"/>
            <a:r>
              <a:rPr lang="zh-CN" altLang="en-US" sz="1800" dirty="0" smtClean="0"/>
              <a:t>使用</a:t>
            </a:r>
            <a:r>
              <a:rPr lang="en-US" altLang="zh-CN" sz="1800" dirty="0" smtClean="0"/>
              <a:t>W1308</a:t>
            </a:r>
            <a:r>
              <a:rPr lang="zh-CN" altLang="en-US" sz="1800" dirty="0" smtClean="0"/>
              <a:t>版本或者之后的</a:t>
            </a:r>
            <a:r>
              <a:rPr lang="en-US" altLang="zh-CN" sz="1800" dirty="0" smtClean="0"/>
              <a:t>MDT tool</a:t>
            </a:r>
          </a:p>
          <a:p>
            <a:pPr lvl="1"/>
            <a:r>
              <a:rPr lang="en-US" altLang="zh-CN" sz="1800" dirty="0" smtClean="0">
                <a:solidFill>
                  <a:srgbClr val="FF0000"/>
                </a:solidFill>
              </a:rPr>
              <a:t>[MUST]</a:t>
            </a:r>
            <a:r>
              <a:rPr lang="zh-CN" altLang="en-US" sz="1800" dirty="0" smtClean="0">
                <a:solidFill>
                  <a:srgbClr val="FF0000"/>
                </a:solidFill>
              </a:rPr>
              <a:t>选择</a:t>
            </a:r>
            <a:r>
              <a:rPr lang="zh-CN" altLang="en-US" sz="1800" dirty="0" smtClean="0">
                <a:solidFill>
                  <a:srgbClr val="FF0000"/>
                </a:solidFill>
              </a:rPr>
              <a:t>与</a:t>
            </a:r>
            <a:r>
              <a:rPr lang="en-US" altLang="zh-CN" sz="1800" dirty="0" smtClean="0">
                <a:solidFill>
                  <a:srgbClr val="FF0000"/>
                </a:solidFill>
              </a:rPr>
              <a:t>MDT</a:t>
            </a:r>
            <a:r>
              <a:rPr lang="zh-CN" altLang="en-US" sz="1800" dirty="0" smtClean="0">
                <a:solidFill>
                  <a:srgbClr val="FF0000"/>
                </a:solidFill>
              </a:rPr>
              <a:t>对应版本的</a:t>
            </a:r>
            <a:r>
              <a:rPr lang="en-US" altLang="zh-CN" sz="1800" dirty="0" smtClean="0">
                <a:solidFill>
                  <a:srgbClr val="FF0000"/>
                </a:solidFill>
              </a:rPr>
              <a:t>DA</a:t>
            </a:r>
            <a:r>
              <a:rPr lang="zh-CN" altLang="en-US" sz="1800" dirty="0" smtClean="0">
                <a:solidFill>
                  <a:srgbClr val="FF0000"/>
                </a:solidFill>
              </a:rPr>
              <a:t>和设备对应的</a:t>
            </a:r>
            <a:r>
              <a:rPr lang="en-US" altLang="zh-CN" sz="1800" dirty="0" err="1" smtClean="0">
                <a:solidFill>
                  <a:srgbClr val="FF0000"/>
                </a:solidFill>
              </a:rPr>
              <a:t>Scattere</a:t>
            </a:r>
            <a:r>
              <a:rPr lang="en-US" altLang="zh-CN" sz="1800" dirty="0" smtClean="0">
                <a:solidFill>
                  <a:srgbClr val="FF0000"/>
                </a:solidFill>
              </a:rPr>
              <a:t> file</a:t>
            </a:r>
          </a:p>
          <a:p>
            <a:pPr lvl="1"/>
            <a:r>
              <a:rPr lang="zh-CN" altLang="en-US" sz="1800" dirty="0" smtClean="0">
                <a:solidFill>
                  <a:srgbClr val="FF0000"/>
                </a:solidFill>
              </a:rPr>
              <a:t>准备</a:t>
            </a:r>
            <a:r>
              <a:rPr lang="zh-CN" altLang="en-US" sz="1800" dirty="0" smtClean="0">
                <a:solidFill>
                  <a:srgbClr val="FF0000"/>
                </a:solidFill>
              </a:rPr>
              <a:t>一只没有下载过的</a:t>
            </a:r>
            <a:r>
              <a:rPr lang="en-US" altLang="zh-CN" sz="1800" dirty="0" smtClean="0">
                <a:solidFill>
                  <a:srgbClr val="FF0000"/>
                </a:solidFill>
              </a:rPr>
              <a:t>USB</a:t>
            </a:r>
            <a:r>
              <a:rPr lang="zh-CN" altLang="en-US" sz="1800" dirty="0" smtClean="0">
                <a:solidFill>
                  <a:srgbClr val="FF0000"/>
                </a:solidFill>
              </a:rPr>
              <a:t>设备，即空</a:t>
            </a:r>
            <a:r>
              <a:rPr lang="zh-CN" altLang="en-US" sz="1800" dirty="0" smtClean="0">
                <a:solidFill>
                  <a:srgbClr val="FF0000"/>
                </a:solidFill>
              </a:rPr>
              <a:t>机，插入</a:t>
            </a:r>
            <a:r>
              <a:rPr lang="en-US" altLang="zh-CN" sz="1800" dirty="0" smtClean="0">
                <a:solidFill>
                  <a:srgbClr val="FF0000"/>
                </a:solidFill>
              </a:rPr>
              <a:t>USB</a:t>
            </a:r>
            <a:r>
              <a:rPr lang="zh-CN" altLang="en-US" sz="1800" dirty="0" smtClean="0">
                <a:solidFill>
                  <a:srgbClr val="FF0000"/>
                </a:solidFill>
              </a:rPr>
              <a:t>即可触发进入扫口。</a:t>
            </a:r>
            <a:endParaRPr lang="en-US" altLang="zh-CN" sz="1800" dirty="0" smtClean="0">
              <a:solidFill>
                <a:srgbClr val="FF0000"/>
              </a:solidFill>
            </a:endParaRPr>
          </a:p>
          <a:p>
            <a:pPr lvl="1">
              <a:buNone/>
            </a:pPr>
            <a:r>
              <a:rPr lang="en-US" altLang="zh-CN" sz="1800" dirty="0" smtClean="0">
                <a:solidFill>
                  <a:srgbClr val="FF0000"/>
                </a:solidFill>
              </a:rPr>
              <a:t>   </a:t>
            </a:r>
            <a:r>
              <a:rPr lang="en-US" altLang="zh-CN" sz="1800" dirty="0" smtClean="0">
                <a:solidFill>
                  <a:srgbClr val="FF0000"/>
                </a:solidFill>
              </a:rPr>
              <a:t>  </a:t>
            </a:r>
            <a:r>
              <a:rPr lang="zh-CN" altLang="en-US" sz="1800" dirty="0" smtClean="0">
                <a:solidFill>
                  <a:srgbClr val="FF0000"/>
                </a:solidFill>
              </a:rPr>
              <a:t>注：</a:t>
            </a:r>
            <a:r>
              <a:rPr lang="zh-CN" altLang="en-US" sz="1800" dirty="0" smtClean="0">
                <a:solidFill>
                  <a:srgbClr val="FF0000"/>
                </a:solidFill>
              </a:rPr>
              <a:t>如果没有空机并且设备有接出</a:t>
            </a:r>
            <a:r>
              <a:rPr lang="en-US" altLang="zh-CN" sz="1800" dirty="0" smtClean="0">
                <a:solidFill>
                  <a:srgbClr val="FF0000"/>
                </a:solidFill>
              </a:rPr>
              <a:t>Kcol0</a:t>
            </a:r>
            <a:r>
              <a:rPr lang="zh-CN" altLang="en-US" sz="1800" dirty="0" smtClean="0">
                <a:solidFill>
                  <a:srgbClr val="FF0000"/>
                </a:solidFill>
              </a:rPr>
              <a:t>下载触发按键，则也可以通过压</a:t>
            </a:r>
            <a:r>
              <a:rPr lang="zh-CN" altLang="en-US" sz="1800" dirty="0" smtClean="0">
                <a:solidFill>
                  <a:srgbClr val="FF0000"/>
                </a:solidFill>
              </a:rPr>
              <a:t>下</a:t>
            </a:r>
            <a:r>
              <a:rPr lang="en-US" altLang="zh-CN" sz="1800" dirty="0" smtClean="0">
                <a:solidFill>
                  <a:srgbClr val="FF0000"/>
                </a:solidFill>
              </a:rPr>
              <a:t>Kcol0</a:t>
            </a:r>
            <a:r>
              <a:rPr lang="zh-CN" altLang="en-US" sz="1800" dirty="0" smtClean="0">
                <a:solidFill>
                  <a:srgbClr val="FF0000"/>
                </a:solidFill>
              </a:rPr>
              <a:t>来触发进入扫口。</a:t>
            </a:r>
            <a:endParaRPr lang="en-US" altLang="zh-CN" sz="1800" dirty="0" smtClean="0">
              <a:solidFill>
                <a:srgbClr val="FF0000"/>
              </a:solidFill>
            </a:endParaRPr>
          </a:p>
          <a:p>
            <a:r>
              <a:rPr lang="en-US" altLang="zh-CN" dirty="0" smtClean="0"/>
              <a:t>MDT Tool</a:t>
            </a:r>
            <a:r>
              <a:rPr lang="zh-CN" altLang="en-US" b="1" dirty="0" smtClean="0"/>
              <a:t>如何识别</a:t>
            </a:r>
            <a:r>
              <a:rPr lang="en-US" altLang="zh-CN" dirty="0" err="1" smtClean="0"/>
              <a:t>Bootrom</a:t>
            </a:r>
            <a:r>
              <a:rPr lang="zh-CN" altLang="en-US" dirty="0" smtClean="0"/>
              <a:t>口和</a:t>
            </a:r>
            <a:r>
              <a:rPr lang="en-US" altLang="zh-CN" dirty="0" err="1" smtClean="0"/>
              <a:t>Preloader</a:t>
            </a:r>
            <a:r>
              <a:rPr lang="zh-CN" altLang="en-US" dirty="0" smtClean="0"/>
              <a:t>口</a:t>
            </a:r>
            <a:endParaRPr lang="en-US" altLang="zh-CN" dirty="0" smtClean="0"/>
          </a:p>
          <a:p>
            <a:pPr lvl="1"/>
            <a:r>
              <a:rPr lang="zh-CN" altLang="en-US" sz="1800" dirty="0" smtClean="0"/>
              <a:t>工具根目录的配置文件</a:t>
            </a:r>
            <a:r>
              <a:rPr lang="en-US" altLang="zh-CN" sz="1800" dirty="0" smtClean="0"/>
              <a:t>Customer.ini</a:t>
            </a:r>
          </a:p>
          <a:p>
            <a:pPr lvl="1"/>
            <a:r>
              <a:rPr lang="en-US" altLang="zh-CN" sz="1800" dirty="0" err="1" smtClean="0"/>
              <a:t>Vid&amp;Pid</a:t>
            </a:r>
            <a:r>
              <a:rPr lang="zh-CN" altLang="en-US" sz="1800" dirty="0" smtClean="0"/>
              <a:t>如右图：</a:t>
            </a:r>
            <a:endParaRPr lang="en-US" altLang="zh-CN" sz="1800" dirty="0" smtClean="0"/>
          </a:p>
          <a:p>
            <a:pPr lvl="2"/>
            <a:r>
              <a:rPr lang="en-US" altLang="zh-CN" dirty="0" err="1" smtClean="0"/>
              <a:t>Bootrom</a:t>
            </a:r>
            <a:r>
              <a:rPr lang="zh-CN" altLang="en-US" dirty="0" smtClean="0"/>
              <a:t>为</a:t>
            </a:r>
            <a:r>
              <a:rPr lang="en-US" altLang="zh-CN" dirty="0" smtClean="0"/>
              <a:t>0E8D&amp;0003</a:t>
            </a:r>
          </a:p>
          <a:p>
            <a:pPr lvl="2"/>
            <a:r>
              <a:rPr lang="en-US" altLang="zh-CN" dirty="0" err="1" smtClean="0"/>
              <a:t>Preloader</a:t>
            </a:r>
            <a:r>
              <a:rPr lang="zh-CN" altLang="en-US" dirty="0" smtClean="0"/>
              <a:t>为</a:t>
            </a:r>
            <a:r>
              <a:rPr lang="en-US" altLang="zh-CN" dirty="0" smtClean="0"/>
              <a:t>0E8D&amp;2000</a:t>
            </a:r>
          </a:p>
          <a:p>
            <a:pPr lvl="1" eaLnBrk="1" hangingPunct="1">
              <a:buNone/>
            </a:pPr>
            <a:endParaRPr lang="en-US" altLang="zh-CN" b="1" dirty="0" smtClean="0"/>
          </a:p>
          <a:p>
            <a:pPr lvl="1" eaLnBrk="1" hangingPunct="1"/>
            <a:endParaRPr lang="en-US" altLang="zh-CN" b="1" dirty="0" smtClean="0"/>
          </a:p>
          <a:p>
            <a:pPr lvl="1" eaLnBrk="1" hangingPunct="1"/>
            <a:endParaRPr lang="en-US" altLang="zh-CN" b="1" dirty="0" smtClean="0">
              <a:solidFill>
                <a:srgbClr val="006EBC"/>
              </a:solidFill>
              <a:ea typeface="宋体" pitchFamily="2" charset="-122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0" y="5004435"/>
            <a:ext cx="2746022" cy="18535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solidFill>
                  <a:schemeClr val="tx1"/>
                </a:solidFill>
              </a:rPr>
              <a:t>自动扫口</a:t>
            </a:r>
            <a:r>
              <a:rPr lang="en-US" altLang="zh-CN" dirty="0" smtClean="0">
                <a:solidFill>
                  <a:schemeClr val="tx1"/>
                </a:solidFill>
              </a:rPr>
              <a:t>—</a:t>
            </a:r>
            <a:r>
              <a:rPr lang="zh-CN" altLang="en-US" dirty="0" smtClean="0">
                <a:solidFill>
                  <a:schemeClr val="tx1"/>
                </a:solidFill>
              </a:rPr>
              <a:t>步骤（</a:t>
            </a:r>
            <a:r>
              <a:rPr lang="en-US" altLang="zh-CN" dirty="0" smtClean="0">
                <a:solidFill>
                  <a:schemeClr val="tx1"/>
                </a:solidFill>
              </a:rPr>
              <a:t>1</a:t>
            </a:r>
            <a:r>
              <a:rPr lang="zh-CN" altLang="en-US" dirty="0" smtClean="0">
                <a:solidFill>
                  <a:schemeClr val="tx1"/>
                </a:solidFill>
              </a:rPr>
              <a:t>）</a:t>
            </a:r>
            <a:endParaRPr lang="en-US" altLang="zh-CN" dirty="0" smtClean="0">
              <a:solidFill>
                <a:schemeClr val="tx1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990600"/>
            <a:ext cx="7724775" cy="5072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主题1">
  <a:themeElements>
    <a:clrScheme name="Internal Us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Internal Use">
      <a:majorFont>
        <a:latin typeface="Arial"/>
        <a:ea typeface="標楷體"/>
        <a:cs typeface=""/>
      </a:majorFont>
      <a:minorFont>
        <a:latin typeface="Arial"/>
        <a:ea typeface="標楷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9525">
          <a:noFill/>
          <a:miter lim="800000"/>
          <a:headEnd/>
          <a:tailEnd/>
        </a:ln>
      </a:spPr>
      <a:bodyPr/>
      <a:lstStyle>
        <a:defPPr>
          <a:defRPr dirty="0"/>
        </a:defPPr>
      </a:lstStyle>
    </a:spDef>
    <a:lnDef>
      <a:spPr bwMode="auto"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/>
      <a:lstStyle/>
    </a:lnDef>
    <a:txDef>
      <a:spPr bwMode="auto">
        <a:noFill/>
        <a:ln w="0">
          <a:noFill/>
          <a:miter lim="800000"/>
          <a:headEnd/>
          <a:tailEnd/>
        </a:ln>
      </a:spPr>
      <a:bodyPr vert="eaVert"/>
      <a:lstStyle>
        <a:defPPr eaLnBrk="0" hangingPunct="0">
          <a:defRPr sz="800" dirty="0">
            <a:solidFill>
              <a:srgbClr val="0000FF"/>
            </a:solidFill>
            <a:latin typeface="Courier New" pitchFamily="49" charset="0"/>
            <a:cs typeface="Courier New" pitchFamily="49" charset="0"/>
          </a:defRPr>
        </a:defPPr>
      </a:lstStyle>
    </a:txDef>
  </a:objectDefaults>
  <a:extraClrSchemeLst>
    <a:extraClrScheme>
      <a:clrScheme name="Internal Us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ternal Us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ternal Us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ternal Us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ternal Us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ternal Us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ternal Us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ternal Us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ternal Us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ternal Us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ternal Us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ternal Us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主题1</Template>
  <TotalTime>223</TotalTime>
  <Words>497</Words>
  <Application>Microsoft Office PowerPoint</Application>
  <PresentationFormat>On-screen Show (4:3)</PresentationFormat>
  <Paragraphs>72</Paragraphs>
  <Slides>19</Slides>
  <Notes>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主题1</vt:lpstr>
      <vt:lpstr>自动扫口和自动识别下载口</vt:lpstr>
      <vt:lpstr>内容简介</vt:lpstr>
      <vt:lpstr>工具界面（UI）改变</vt:lpstr>
      <vt:lpstr>工具界面（UI）改变</vt:lpstr>
      <vt:lpstr>工具界面（UI）改变—改变前</vt:lpstr>
      <vt:lpstr>工具界面（UI）改变—改变后</vt:lpstr>
      <vt:lpstr>自动扫口</vt:lpstr>
      <vt:lpstr>自动扫口—介绍</vt:lpstr>
      <vt:lpstr>自动扫口—步骤（1）</vt:lpstr>
      <vt:lpstr>自动扫口—步骤（2）</vt:lpstr>
      <vt:lpstr>自动扫口—步骤（3）</vt:lpstr>
      <vt:lpstr>自动扫口—步骤（4）</vt:lpstr>
      <vt:lpstr>自动扫口—步骤（5）</vt:lpstr>
      <vt:lpstr>自动识别下载口</vt:lpstr>
      <vt:lpstr>自动识别comport口下载（1）</vt:lpstr>
      <vt:lpstr>自动识别comport口下载（2）</vt:lpstr>
      <vt:lpstr>FAQ</vt:lpstr>
      <vt:lpstr>FAQ</vt:lpstr>
      <vt:lpstr>Thanks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New Scan feature</dc:title>
  <dc:creator/>
  <cp:lastModifiedBy>mtk71225</cp:lastModifiedBy>
  <cp:revision>47</cp:revision>
  <dcterms:created xsi:type="dcterms:W3CDTF">2006-08-16T00:00:00Z</dcterms:created>
  <dcterms:modified xsi:type="dcterms:W3CDTF">2014-02-13T07:56:40Z</dcterms:modified>
</cp:coreProperties>
</file>